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handoutMasterIdLst>
    <p:handoutMasterId r:id="rId18"/>
  </p:handoutMasterIdLst>
  <p:sldIdLst>
    <p:sldId id="623" r:id="rId2"/>
    <p:sldId id="624" r:id="rId3"/>
    <p:sldId id="580" r:id="rId4"/>
    <p:sldId id="640" r:id="rId5"/>
    <p:sldId id="625" r:id="rId6"/>
    <p:sldId id="626" r:id="rId7"/>
    <p:sldId id="641" r:id="rId8"/>
    <p:sldId id="627" r:id="rId9"/>
    <p:sldId id="628" r:id="rId10"/>
    <p:sldId id="629" r:id="rId11"/>
    <p:sldId id="642" r:id="rId12"/>
    <p:sldId id="630" r:id="rId13"/>
    <p:sldId id="632" r:id="rId14"/>
    <p:sldId id="633" r:id="rId15"/>
    <p:sldId id="634" r:id="rId16"/>
    <p:sldId id="639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74" userDrawn="1">
          <p15:clr>
            <a:srgbClr val="A4A3A4"/>
          </p15:clr>
        </p15:guide>
        <p15:guide id="2" pos="383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8F8"/>
    <a:srgbClr val="FFCCFF"/>
    <a:srgbClr val="99CCFF"/>
    <a:srgbClr val="4D4D4D"/>
    <a:srgbClr val="FFFFFF"/>
    <a:srgbClr val="6699FF"/>
    <a:srgbClr val="2C0462"/>
    <a:srgbClr val="0000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507" autoAdjust="0"/>
    <p:restoredTop sz="94630" autoAdjust="0"/>
  </p:normalViewPr>
  <p:slideViewPr>
    <p:cSldViewPr snapToGrid="0">
      <p:cViewPr varScale="1">
        <p:scale>
          <a:sx n="106" d="100"/>
          <a:sy n="106" d="100"/>
        </p:scale>
        <p:origin x="306" y="108"/>
      </p:cViewPr>
      <p:guideLst>
        <p:guide orient="horz" pos="2074"/>
        <p:guide pos="38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>
            <a:extLst>
              <a:ext uri="{FF2B5EF4-FFF2-40B4-BE49-F238E27FC236}">
                <a16:creationId xmlns:a16="http://schemas.microsoft.com/office/drawing/2014/main" id="{4748BB06-D71E-18FA-807B-A376E3D59A2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234499" name="Rectangle 3">
            <a:extLst>
              <a:ext uri="{FF2B5EF4-FFF2-40B4-BE49-F238E27FC236}">
                <a16:creationId xmlns:a16="http://schemas.microsoft.com/office/drawing/2014/main" id="{E74E1D73-8E6B-2679-EEC5-3F9C098BF2F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234500" name="Rectangle 4">
            <a:extLst>
              <a:ext uri="{FF2B5EF4-FFF2-40B4-BE49-F238E27FC236}">
                <a16:creationId xmlns:a16="http://schemas.microsoft.com/office/drawing/2014/main" id="{64379F8C-BF2C-3AAC-AC1C-78A44C9F0785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234501" name="Rectangle 5">
            <a:extLst>
              <a:ext uri="{FF2B5EF4-FFF2-40B4-BE49-F238E27FC236}">
                <a16:creationId xmlns:a16="http://schemas.microsoft.com/office/drawing/2014/main" id="{59364317-3408-0E50-3FD1-A1EAC8070445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8D37F20-39C6-4938-941C-BF76CB35506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2B420-4E72-4591-915F-E048EE09BBE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5730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C6EA4-1DA3-463B-B208-5B739F656725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3574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B7ABD-2242-4810-AA14-117C5DBC02B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5353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09791-7AEC-414D-A198-76753215217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28297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16738-B5F8-454A-A058-F0C3D1C474C5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3189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E233C-57B3-4AF8-808B-94A36919E507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6647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A986C-166A-4BB6-A279-CBABB665A331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53665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DBB10-A79C-4CAE-A500-1F4D9DDDD75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082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B6972-0083-4EB5-BDDE-C7A0BC096C6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5981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16081-C37E-426D-9C8E-C98A2B74CE1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4533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16081-C37E-426D-9C8E-C98A2B74CE1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67012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16081-C37E-426D-9C8E-C98A2B74CE16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149794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16081-C37E-426D-9C8E-C98A2B74CE1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00061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16081-C37E-426D-9C8E-C98A2B74CE1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568465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16081-C37E-426D-9C8E-C98A2B74CE1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2976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1234B-F1DA-4C4C-BBCF-A950AF2215B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79031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3FCB8-74BD-43B8-A7C1-E42DCA85416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8602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3716081-C37E-426D-9C8E-C98A2B74CE1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540010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23610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C3DBB13-9BF2-73B1-D9C9-0FCADB213B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857250"/>
            <a:ext cx="9144000" cy="51435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77FC015-F07B-FB7D-0FA0-5CDB0BDD4D45}"/>
              </a:ext>
            </a:extLst>
          </p:cNvPr>
          <p:cNvSpPr/>
          <p:nvPr/>
        </p:nvSpPr>
        <p:spPr>
          <a:xfrm>
            <a:off x="4754950" y="4841403"/>
            <a:ext cx="28088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Part Two</a:t>
            </a:r>
          </a:p>
        </p:txBody>
      </p:sp>
    </p:spTree>
    <p:extLst>
      <p:ext uri="{BB962C8B-B14F-4D97-AF65-F5344CB8AC3E}">
        <p14:creationId xmlns:p14="http://schemas.microsoft.com/office/powerpoint/2010/main" val="3020885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474" name="Text Box 2">
            <a:extLst>
              <a:ext uri="{FF2B5EF4-FFF2-40B4-BE49-F238E27FC236}">
                <a16:creationId xmlns:a16="http://schemas.microsoft.com/office/drawing/2014/main" id="{CD956CB8-6C81-748B-7A87-E25AD12FFB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8066" y="136528"/>
            <a:ext cx="7604125" cy="11588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7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Lessons From Psalm 23</a:t>
            </a:r>
          </a:p>
        </p:txBody>
      </p:sp>
      <p:sp>
        <p:nvSpPr>
          <p:cNvPr id="745475" name="Text Box 3">
            <a:extLst>
              <a:ext uri="{FF2B5EF4-FFF2-40B4-BE49-F238E27FC236}">
                <a16:creationId xmlns:a16="http://schemas.microsoft.com/office/drawing/2014/main" id="{0B3EBF5A-7A4F-091D-78AB-68CD7FA919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476" y="1069066"/>
            <a:ext cx="10255699" cy="1189236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en-US" sz="4400" b="1" dirty="0">
                <a:solidFill>
                  <a:srgbClr val="FFFFFF"/>
                </a:solidFill>
                <a:latin typeface="AvantGarde Bk BT" pitchFamily="34" charset="0"/>
              </a:rPr>
              <a:t>"YEA, THOUGH I WALK THROUGH THE VALLEY OF THE SHADOW OF DEATH”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E1A5FDA-D1AD-5DD3-C316-8039BFDCB60D}"/>
              </a:ext>
            </a:extLst>
          </p:cNvPr>
          <p:cNvSpPr txBox="1"/>
          <p:nvPr/>
        </p:nvSpPr>
        <p:spPr>
          <a:xfrm>
            <a:off x="725003" y="2064838"/>
            <a:ext cx="10710249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spc="600" dirty="0"/>
              <a:t>CONFIDENCE</a:t>
            </a:r>
            <a:r>
              <a:rPr lang="en-US" sz="4400" b="1" spc="600" dirty="0"/>
              <a:t> </a:t>
            </a:r>
          </a:p>
          <a:p>
            <a:r>
              <a:rPr lang="en-US" sz="3600" dirty="0"/>
              <a:t>Hebrews 9:27 “appointed for men to die once”</a:t>
            </a:r>
          </a:p>
          <a:p>
            <a:r>
              <a:rPr lang="en-US" sz="3600" dirty="0"/>
              <a:t>Romans 5:12 “death through sin”</a:t>
            </a:r>
          </a:p>
          <a:p>
            <a:r>
              <a:rPr lang="en-US" sz="3600" dirty="0"/>
              <a:t>Ecclesiastes 9:5 “the living know that they will die”</a:t>
            </a:r>
          </a:p>
          <a:p>
            <a:r>
              <a:rPr lang="en-US" sz="3600" dirty="0"/>
              <a:t>Philippians 1:23 “desire to depart and be with Christ, which is far better." </a:t>
            </a:r>
          </a:p>
          <a:p>
            <a:r>
              <a:rPr lang="en-US" sz="3600" dirty="0"/>
              <a:t>2 Corinthians 5:6,8 “home in…body … absent from the Lord.“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454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454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45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547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CC275A-6B74-D2D9-24C0-EF360D8C61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474" name="Text Box 2">
            <a:extLst>
              <a:ext uri="{FF2B5EF4-FFF2-40B4-BE49-F238E27FC236}">
                <a16:creationId xmlns:a16="http://schemas.microsoft.com/office/drawing/2014/main" id="{DD1FF45E-71F8-9A4C-E1E3-ABEDC1B71A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8066" y="136528"/>
            <a:ext cx="7604125" cy="11588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7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Lessons From Psalm 23</a:t>
            </a:r>
          </a:p>
        </p:txBody>
      </p:sp>
      <p:sp>
        <p:nvSpPr>
          <p:cNvPr id="745475" name="Text Box 3">
            <a:extLst>
              <a:ext uri="{FF2B5EF4-FFF2-40B4-BE49-F238E27FC236}">
                <a16:creationId xmlns:a16="http://schemas.microsoft.com/office/drawing/2014/main" id="{E3C3C24C-7D2E-243C-246E-E737738237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476" y="1069066"/>
            <a:ext cx="10255699" cy="1189236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en-US" sz="4400" b="1" dirty="0">
                <a:solidFill>
                  <a:srgbClr val="FFFFFF"/>
                </a:solidFill>
                <a:latin typeface="AvantGarde Bk BT" pitchFamily="34" charset="0"/>
              </a:rPr>
              <a:t>"YEA, THOUGH I WALK THROUGH THE VALLEY OF THE SHADOW OF DEATH”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B70986-DD21-0371-3401-E711A24CB4BD}"/>
              </a:ext>
            </a:extLst>
          </p:cNvPr>
          <p:cNvSpPr txBox="1"/>
          <p:nvPr/>
        </p:nvSpPr>
        <p:spPr>
          <a:xfrm>
            <a:off x="725003" y="2064838"/>
            <a:ext cx="10710249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spc="600" dirty="0"/>
              <a:t>CONFIDENCE</a:t>
            </a:r>
            <a:r>
              <a:rPr lang="en-US" sz="4400" b="1" spc="600" dirty="0"/>
              <a:t> </a:t>
            </a:r>
          </a:p>
          <a:p>
            <a:r>
              <a:rPr lang="en-US" sz="3600" dirty="0"/>
              <a:t>Hebrews 11:1 “ evidence of things not seen." </a:t>
            </a:r>
          </a:p>
          <a:p>
            <a:r>
              <a:rPr lang="en-US" sz="3600" dirty="0"/>
              <a:t>2 Peter 1:4 “exceedingly great and precious promises”</a:t>
            </a:r>
          </a:p>
          <a:p>
            <a:r>
              <a:rPr lang="en-US" sz="3600" dirty="0"/>
              <a:t>Hebrews 10:22,23 “He who promised {is} faithful." </a:t>
            </a:r>
          </a:p>
          <a:p>
            <a:r>
              <a:rPr lang="en-US" sz="3600" dirty="0"/>
              <a:t>Hebrews 2:14,15 “had the power of death, that is, the devil,” </a:t>
            </a:r>
          </a:p>
          <a:p>
            <a:r>
              <a:rPr lang="en-US" sz="3600" dirty="0"/>
              <a:t>Hebrews 13:5,6 “The Lord {is} my helper; I will not fear. What can man do to me?" </a:t>
            </a:r>
          </a:p>
        </p:txBody>
      </p:sp>
    </p:spTree>
    <p:extLst>
      <p:ext uri="{BB962C8B-B14F-4D97-AF65-F5344CB8AC3E}">
        <p14:creationId xmlns:p14="http://schemas.microsoft.com/office/powerpoint/2010/main" val="1718469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A8196C-6E17-6DC9-6E64-84673FA209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474" name="Text Box 2">
            <a:extLst>
              <a:ext uri="{FF2B5EF4-FFF2-40B4-BE49-F238E27FC236}">
                <a16:creationId xmlns:a16="http://schemas.microsoft.com/office/drawing/2014/main" id="{E86512D3-8BF3-A27E-EB5A-0DDF950C8B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8066" y="136528"/>
            <a:ext cx="7604125" cy="11588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7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Lessons From Psalm 23</a:t>
            </a:r>
          </a:p>
        </p:txBody>
      </p:sp>
      <p:sp>
        <p:nvSpPr>
          <p:cNvPr id="745475" name="Text Box 3">
            <a:extLst>
              <a:ext uri="{FF2B5EF4-FFF2-40B4-BE49-F238E27FC236}">
                <a16:creationId xmlns:a16="http://schemas.microsoft.com/office/drawing/2014/main" id="{C544B000-FB49-F9EF-1338-C17131A888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6879" y="1295403"/>
            <a:ext cx="9478242" cy="78483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5000" b="1" dirty="0">
                <a:solidFill>
                  <a:srgbClr val="FFFFFF"/>
                </a:solidFill>
                <a:latin typeface="AvantGarde Bk BT" pitchFamily="34" charset="0"/>
              </a:rPr>
              <a:t>"I WILL FEAR NO EVIL"   COURAGE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9E6E5A6-99FE-0261-8A8B-330DF65BA74B}"/>
              </a:ext>
            </a:extLst>
          </p:cNvPr>
          <p:cNvSpPr txBox="1"/>
          <p:nvPr/>
        </p:nvSpPr>
        <p:spPr>
          <a:xfrm>
            <a:off x="796704" y="2080233"/>
            <a:ext cx="1055634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1 Samuel 17:37 “"The Lord, who delivered me from the paw of the lion and from the paw of the bear, He will deliver me from the hand of this Philistine." </a:t>
            </a:r>
          </a:p>
          <a:p>
            <a:r>
              <a:rPr lang="en-US" sz="3600" dirty="0"/>
              <a:t>Matthew 10:28 “fear Him who is able to destroy both soul and body in hell." </a:t>
            </a:r>
          </a:p>
          <a:p>
            <a:r>
              <a:rPr lang="en-US" sz="3600" dirty="0"/>
              <a:t>Acts 10:34,35 “God shows no partiality”</a:t>
            </a:r>
          </a:p>
          <a:p>
            <a:r>
              <a:rPr lang="en-US" sz="3600" dirty="0"/>
              <a:t>1 John 4:18 “he who fears has not been made perfect in love." </a:t>
            </a:r>
          </a:p>
        </p:txBody>
      </p:sp>
    </p:spTree>
    <p:extLst>
      <p:ext uri="{BB962C8B-B14F-4D97-AF65-F5344CB8AC3E}">
        <p14:creationId xmlns:p14="http://schemas.microsoft.com/office/powerpoint/2010/main" val="2677997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376B57-3524-AF92-6978-506873F970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474" name="Text Box 2">
            <a:extLst>
              <a:ext uri="{FF2B5EF4-FFF2-40B4-BE49-F238E27FC236}">
                <a16:creationId xmlns:a16="http://schemas.microsoft.com/office/drawing/2014/main" id="{BFD9E1C5-CFCD-6256-5113-04CAF41137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8066" y="136528"/>
            <a:ext cx="7604125" cy="11588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7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Lessons From Psalm 23</a:t>
            </a:r>
          </a:p>
        </p:txBody>
      </p:sp>
      <p:sp>
        <p:nvSpPr>
          <p:cNvPr id="745475" name="Text Box 3">
            <a:extLst>
              <a:ext uri="{FF2B5EF4-FFF2-40B4-BE49-F238E27FC236}">
                <a16:creationId xmlns:a16="http://schemas.microsoft.com/office/drawing/2014/main" id="{7FA3F35C-4F3E-A651-0FB0-50D81F2F57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567" y="1050959"/>
            <a:ext cx="11027121" cy="701731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4400" b="1" dirty="0">
                <a:solidFill>
                  <a:srgbClr val="FFFFFF"/>
                </a:solidFill>
                <a:latin typeface="AvantGarde Bk BT" pitchFamily="34" charset="0"/>
              </a:rPr>
              <a:t>"FOR YOU ARE WITH ME" COMPANIONSHIP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48FB7A-0666-6A51-E2D8-4999D5143E8F}"/>
              </a:ext>
            </a:extLst>
          </p:cNvPr>
          <p:cNvSpPr txBox="1"/>
          <p:nvPr/>
        </p:nvSpPr>
        <p:spPr>
          <a:xfrm>
            <a:off x="706170" y="1652057"/>
            <a:ext cx="1063782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How Can We Have God As Our Companion?</a:t>
            </a:r>
          </a:p>
          <a:p>
            <a:r>
              <a:rPr lang="en-US" sz="3200" dirty="0"/>
              <a:t>Come Where God Is – 1 Timothy 6:16 “dwelling in unapproachable light”</a:t>
            </a:r>
          </a:p>
          <a:p>
            <a:r>
              <a:rPr lang="en-US" sz="3200" dirty="0"/>
              <a:t>Come To Walk Where He Dwells- 1 John 1:5-7 “walk in the light as He is in the light”</a:t>
            </a:r>
          </a:p>
          <a:p>
            <a:r>
              <a:rPr lang="en-US" sz="3200" dirty="0"/>
              <a:t>Keep is Commandments – 1 John 2:3-5 “we know Him, if we keep His commandments”</a:t>
            </a:r>
          </a:p>
          <a:p>
            <a:r>
              <a:rPr lang="en-US" sz="3200" dirty="0"/>
              <a:t>1 John 3:24 “Now he who keeps His commandments abides in Him, and He in him”</a:t>
            </a:r>
          </a:p>
          <a:p>
            <a:r>
              <a:rPr lang="en-US" sz="3200" dirty="0"/>
              <a:t>James 4:8 “Draw near to God and He will draw near to you.”</a:t>
            </a:r>
          </a:p>
        </p:txBody>
      </p:sp>
    </p:spTree>
    <p:extLst>
      <p:ext uri="{BB962C8B-B14F-4D97-AF65-F5344CB8AC3E}">
        <p14:creationId xmlns:p14="http://schemas.microsoft.com/office/powerpoint/2010/main" val="37587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E0FC7D-B9FB-67E5-1311-BEF2139267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474" name="Text Box 2">
            <a:extLst>
              <a:ext uri="{FF2B5EF4-FFF2-40B4-BE49-F238E27FC236}">
                <a16:creationId xmlns:a16="http://schemas.microsoft.com/office/drawing/2014/main" id="{F1F089E6-CC70-C865-353A-2A7D0E3F24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8066" y="136528"/>
            <a:ext cx="7604125" cy="11588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7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Lessons From Psalm 23</a:t>
            </a:r>
          </a:p>
        </p:txBody>
      </p:sp>
      <p:sp>
        <p:nvSpPr>
          <p:cNvPr id="745475" name="Text Box 3">
            <a:extLst>
              <a:ext uri="{FF2B5EF4-FFF2-40B4-BE49-F238E27FC236}">
                <a16:creationId xmlns:a16="http://schemas.microsoft.com/office/drawing/2014/main" id="{3855094F-EED7-9DFB-D446-4715EED18B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567" y="1050959"/>
            <a:ext cx="11027121" cy="701731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4400" b="1" dirty="0">
                <a:solidFill>
                  <a:srgbClr val="FFFFFF"/>
                </a:solidFill>
                <a:latin typeface="AvantGarde Bk BT" pitchFamily="34" charset="0"/>
              </a:rPr>
              <a:t>"FOR YOU ARE WITH ME" COMPANIONSHIP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ADD35CF-F7F9-E24D-7906-9FAF15B02C6C}"/>
              </a:ext>
            </a:extLst>
          </p:cNvPr>
          <p:cNvSpPr txBox="1"/>
          <p:nvPr/>
        </p:nvSpPr>
        <p:spPr>
          <a:xfrm>
            <a:off x="706170" y="1652057"/>
            <a:ext cx="1063782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2 Chronicles 15:2 “ The Lord {is} with you while you are with Him. If you seek Him, He will be found by you; but if you forsake Him, He will forsake you." </a:t>
            </a:r>
          </a:p>
          <a:p>
            <a:r>
              <a:rPr lang="en-US" sz="3200" dirty="0"/>
              <a:t>Luke 2:42-52 “supposing Him to have been in the company”</a:t>
            </a:r>
          </a:p>
          <a:p>
            <a:r>
              <a:rPr lang="en-US" sz="3200" dirty="0"/>
              <a:t>John 14:6 “No one comes to the Father except through Me." </a:t>
            </a:r>
          </a:p>
          <a:p>
            <a:r>
              <a:rPr lang="en-US" sz="3200" dirty="0"/>
              <a:t>To Come To Jesus You Must:</a:t>
            </a:r>
          </a:p>
          <a:p>
            <a:r>
              <a:rPr lang="en-US" sz="3200" dirty="0"/>
              <a:t>Hear and Learn of the Father – John 6:44,45</a:t>
            </a:r>
          </a:p>
          <a:p>
            <a:r>
              <a:rPr lang="en-US" sz="3200" dirty="0"/>
              <a:t>Obey Him – Matthew 7:21</a:t>
            </a:r>
          </a:p>
          <a:p>
            <a:r>
              <a:rPr lang="en-US" sz="3200" dirty="0"/>
              <a:t>Be Careful not go beyond – 2 John 9,10</a:t>
            </a:r>
          </a:p>
          <a:p>
            <a:r>
              <a:rPr lang="en-US" sz="3200" dirty="0"/>
              <a:t>IF we LISTEN, and OBEY, He will be our COMPANION</a:t>
            </a:r>
          </a:p>
        </p:txBody>
      </p:sp>
    </p:spTree>
    <p:extLst>
      <p:ext uri="{BB962C8B-B14F-4D97-AF65-F5344CB8AC3E}">
        <p14:creationId xmlns:p14="http://schemas.microsoft.com/office/powerpoint/2010/main" val="292291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D4E7A9-C4A4-5ED6-43B7-2FDD2D73E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474" name="Text Box 2">
            <a:extLst>
              <a:ext uri="{FF2B5EF4-FFF2-40B4-BE49-F238E27FC236}">
                <a16:creationId xmlns:a16="http://schemas.microsoft.com/office/drawing/2014/main" id="{FBC7648C-18C6-5584-EB23-6391A4D216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8066" y="136528"/>
            <a:ext cx="7604125" cy="11588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7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Lessons From Psalm 23</a:t>
            </a:r>
          </a:p>
        </p:txBody>
      </p:sp>
      <p:sp>
        <p:nvSpPr>
          <p:cNvPr id="745475" name="Text Box 3">
            <a:extLst>
              <a:ext uri="{FF2B5EF4-FFF2-40B4-BE49-F238E27FC236}">
                <a16:creationId xmlns:a16="http://schemas.microsoft.com/office/drawing/2014/main" id="{85B5DC7D-FC30-4E9D-8CD8-874EA9392D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354" y="1099949"/>
            <a:ext cx="11099548" cy="120032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altLang="en-US" sz="4000" b="1" dirty="0">
                <a:solidFill>
                  <a:srgbClr val="FFFFFF"/>
                </a:solidFill>
                <a:latin typeface="AvantGarde Bk BT" pitchFamily="34" charset="0"/>
              </a:rPr>
              <a:t>"YOUR ROD AND YOUR STAFF THEY COMFORT ME" COMFORT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AEAC29-E326-0483-2006-FAC471A0C3CF}"/>
              </a:ext>
            </a:extLst>
          </p:cNvPr>
          <p:cNvSpPr txBox="1"/>
          <p:nvPr/>
        </p:nvSpPr>
        <p:spPr>
          <a:xfrm>
            <a:off x="733330" y="2104824"/>
            <a:ext cx="10646875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100" dirty="0"/>
              <a:t>Psalm 9:16 “The Lord is known {by} the judgment He executes”</a:t>
            </a:r>
          </a:p>
          <a:p>
            <a:r>
              <a:rPr lang="en-US" sz="4100" dirty="0"/>
              <a:t>1 Corinthians 10:13 “God {is} faithful”</a:t>
            </a:r>
          </a:p>
          <a:p>
            <a:r>
              <a:rPr lang="en-US" sz="4100" dirty="0"/>
              <a:t>1 Thessalonians 4:13-18 "Comfort one another with these words." </a:t>
            </a:r>
          </a:p>
          <a:p>
            <a:r>
              <a:rPr lang="en-US" sz="4100" dirty="0"/>
              <a:t>Revelation 14:13 “Blessed are the dead who die in the Lord… their works follow with them." </a:t>
            </a:r>
          </a:p>
        </p:txBody>
      </p:sp>
    </p:spTree>
    <p:extLst>
      <p:ext uri="{BB962C8B-B14F-4D97-AF65-F5344CB8AC3E}">
        <p14:creationId xmlns:p14="http://schemas.microsoft.com/office/powerpoint/2010/main" val="1925193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BDAC4-0AD0-DE42-337E-BC7D43E5AB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474" name="Text Box 2">
            <a:extLst>
              <a:ext uri="{FF2B5EF4-FFF2-40B4-BE49-F238E27FC236}">
                <a16:creationId xmlns:a16="http://schemas.microsoft.com/office/drawing/2014/main" id="{D49AADD2-5197-959A-21E5-13C606AA1C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8066" y="136528"/>
            <a:ext cx="7604125" cy="11588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7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Lessons From Psalm 23</a:t>
            </a:r>
          </a:p>
        </p:txBody>
      </p:sp>
      <p:sp>
        <p:nvSpPr>
          <p:cNvPr id="745475" name="Text Box 3">
            <a:extLst>
              <a:ext uri="{FF2B5EF4-FFF2-40B4-BE49-F238E27FC236}">
                <a16:creationId xmlns:a16="http://schemas.microsoft.com/office/drawing/2014/main" id="{9E662EF7-E565-5414-544F-9C046B3F70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7118" y="1012355"/>
            <a:ext cx="10502020" cy="120032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altLang="en-US" sz="4000" b="1" dirty="0">
                <a:solidFill>
                  <a:srgbClr val="FFFFFF"/>
                </a:solidFill>
                <a:latin typeface="AvantGarde Bk BT" pitchFamily="34" charset="0"/>
              </a:rPr>
              <a:t>"YOU PREPARE A TABLE BEFORE ME IN THE PRESENCE OF MY ENEMIES"   PROVIDENCE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9E6410D-D237-2EB5-C3E0-89DDB61DC2AF}"/>
              </a:ext>
            </a:extLst>
          </p:cNvPr>
          <p:cNvSpPr txBox="1"/>
          <p:nvPr/>
        </p:nvSpPr>
        <p:spPr>
          <a:xfrm>
            <a:off x="697118" y="2212684"/>
            <a:ext cx="1050202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/>
              <a:t>Proverbs 28:25 “he who trusts in the Lord will be prospered."  </a:t>
            </a:r>
          </a:p>
          <a:p>
            <a:r>
              <a:rPr lang="en-US" sz="3000" dirty="0"/>
              <a:t>Matthew 6:32,33 "But seek first the kingdom of God and His righteousness, and all these things shall be added to you." </a:t>
            </a:r>
          </a:p>
          <a:p>
            <a:r>
              <a:rPr lang="en-US" sz="3000" dirty="0"/>
              <a:t>Revelation 13:10 “he who kills with the sword must be killed with the sword.”  14:13 “Blessed are the dead who die in the Lord from now on.’”  19:20-21 “These two were cast alive into the lake of fire burning with brimstone. 21 And the rest were killed with the sword”  20:6 Blessed and holy is he who has part in the first resurrection. Over such the second death has no power,”</a:t>
            </a:r>
          </a:p>
        </p:txBody>
      </p:sp>
    </p:spTree>
    <p:extLst>
      <p:ext uri="{BB962C8B-B14F-4D97-AF65-F5344CB8AC3E}">
        <p14:creationId xmlns:p14="http://schemas.microsoft.com/office/powerpoint/2010/main" val="197390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454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454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45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547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10D021-BEAB-2D3C-BC9A-8A802764D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474" name="Text Box 2">
            <a:extLst>
              <a:ext uri="{FF2B5EF4-FFF2-40B4-BE49-F238E27FC236}">
                <a16:creationId xmlns:a16="http://schemas.microsoft.com/office/drawing/2014/main" id="{987AFE77-C9EF-D19F-51D0-B62F4500A1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8066" y="136528"/>
            <a:ext cx="7604125" cy="11588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7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Lessons From Psalm 23</a:t>
            </a:r>
          </a:p>
        </p:txBody>
      </p:sp>
      <p:sp>
        <p:nvSpPr>
          <p:cNvPr id="745475" name="Text Box 3">
            <a:extLst>
              <a:ext uri="{FF2B5EF4-FFF2-40B4-BE49-F238E27FC236}">
                <a16:creationId xmlns:a16="http://schemas.microsoft.com/office/drawing/2014/main" id="{1ECCD445-1BF3-C06D-5D40-C343E4C712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3921" y="1078120"/>
            <a:ext cx="10864158" cy="701731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altLang="en-US" sz="4400" b="1" dirty="0">
                <a:solidFill>
                  <a:srgbClr val="FFFFFF"/>
                </a:solidFill>
                <a:latin typeface="AvantGarde Bk BT" pitchFamily="34" charset="0"/>
              </a:rPr>
              <a:t>"YOU ANOINT MY HEAD WITH OIL"  FAVOR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341C0F-6775-1A7A-B189-3383B0849952}"/>
              </a:ext>
            </a:extLst>
          </p:cNvPr>
          <p:cNvSpPr txBox="1"/>
          <p:nvPr/>
        </p:nvSpPr>
        <p:spPr>
          <a:xfrm>
            <a:off x="1103013" y="1844843"/>
            <a:ext cx="998597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Anointed = Chosen of the Lord – 1 Samuel 15:1</a:t>
            </a:r>
          </a:p>
          <a:p>
            <a:r>
              <a:rPr lang="en-US" sz="4000" dirty="0"/>
              <a:t>2 Corinthians 1:21,22  “ has anointed us is God”</a:t>
            </a:r>
          </a:p>
          <a:p>
            <a:r>
              <a:rPr lang="en-US" sz="4000" dirty="0"/>
              <a:t>Ephesians 1:4 “ He chose us in Him before the foundation of the world”</a:t>
            </a:r>
          </a:p>
          <a:p>
            <a:r>
              <a:rPr lang="en-US" sz="4000" dirty="0"/>
              <a:t>1 Peter 2:9 “you {are} a chosen generation, a royal priesthood, a holy nation, His own special people”</a:t>
            </a:r>
          </a:p>
        </p:txBody>
      </p:sp>
    </p:spTree>
    <p:extLst>
      <p:ext uri="{BB962C8B-B14F-4D97-AF65-F5344CB8AC3E}">
        <p14:creationId xmlns:p14="http://schemas.microsoft.com/office/powerpoint/2010/main" val="1438137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AD3676-B0FE-30F5-C7E9-DA2090DBDB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474" name="Text Box 2">
            <a:extLst>
              <a:ext uri="{FF2B5EF4-FFF2-40B4-BE49-F238E27FC236}">
                <a16:creationId xmlns:a16="http://schemas.microsoft.com/office/drawing/2014/main" id="{E9D6AF97-729A-5A39-AD35-BE2EE989A1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8066" y="136528"/>
            <a:ext cx="7604125" cy="11588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7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Lessons From Psalm 23</a:t>
            </a:r>
          </a:p>
        </p:txBody>
      </p:sp>
      <p:sp>
        <p:nvSpPr>
          <p:cNvPr id="745475" name="Text Box 3">
            <a:extLst>
              <a:ext uri="{FF2B5EF4-FFF2-40B4-BE49-F238E27FC236}">
                <a16:creationId xmlns:a16="http://schemas.microsoft.com/office/drawing/2014/main" id="{E5BB4279-ACD3-5E81-C579-3C2696EB75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3921" y="1078120"/>
            <a:ext cx="10864158" cy="701731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altLang="en-US" sz="4400" b="1" dirty="0">
                <a:solidFill>
                  <a:srgbClr val="FFFFFF"/>
                </a:solidFill>
                <a:latin typeface="AvantGarde Bk BT" pitchFamily="34" charset="0"/>
              </a:rPr>
              <a:t>"YOU ANOINT MY HEAD WITH OIL"  FAVOR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1283789-AB33-2CCE-A10F-39B0312FF646}"/>
              </a:ext>
            </a:extLst>
          </p:cNvPr>
          <p:cNvSpPr txBox="1"/>
          <p:nvPr/>
        </p:nvSpPr>
        <p:spPr>
          <a:xfrm>
            <a:off x="787650" y="1672827"/>
            <a:ext cx="10619715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dirty="0"/>
              <a:t>2 Corinthians 4:6 “shone in our hearts …the glory of God in the face of Jesus Christ." </a:t>
            </a:r>
          </a:p>
          <a:p>
            <a:r>
              <a:rPr lang="en-US" sz="3400" dirty="0"/>
              <a:t>Ephesians 1:16-19 “know what is the hope of His calling, …riches of the glory of His inheritance in the saints”</a:t>
            </a:r>
          </a:p>
          <a:p>
            <a:r>
              <a:rPr lang="en-US" sz="3400" dirty="0"/>
              <a:t>Ephesians 3:16-19 “to know the love of Christ which passes knowledge; that you may be filled with all the fullness of God." </a:t>
            </a:r>
          </a:p>
          <a:p>
            <a:r>
              <a:rPr lang="en-US" sz="3400" dirty="0"/>
              <a:t>Revelation 1:6 “made us {to be} a kingdom, {to be} priests unto his God and Father”</a:t>
            </a:r>
          </a:p>
        </p:txBody>
      </p:sp>
    </p:spTree>
    <p:extLst>
      <p:ext uri="{BB962C8B-B14F-4D97-AF65-F5344CB8AC3E}">
        <p14:creationId xmlns:p14="http://schemas.microsoft.com/office/powerpoint/2010/main" val="1735582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BE65BE-A2C9-23C9-FB61-602DE2D70C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474" name="Text Box 2">
            <a:extLst>
              <a:ext uri="{FF2B5EF4-FFF2-40B4-BE49-F238E27FC236}">
                <a16:creationId xmlns:a16="http://schemas.microsoft.com/office/drawing/2014/main" id="{BB265F76-D1D3-6245-1F27-3F25642C09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8066" y="136528"/>
            <a:ext cx="7604125" cy="11588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7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Lessons From Psalm 23</a:t>
            </a:r>
          </a:p>
        </p:txBody>
      </p:sp>
      <p:sp>
        <p:nvSpPr>
          <p:cNvPr id="745475" name="Text Box 3">
            <a:extLst>
              <a:ext uri="{FF2B5EF4-FFF2-40B4-BE49-F238E27FC236}">
                <a16:creationId xmlns:a16="http://schemas.microsoft.com/office/drawing/2014/main" id="{E4FF41A1-EE43-EB2E-7F47-7B8166EF12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3382" y="1078120"/>
            <a:ext cx="10013491" cy="646331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altLang="en-US" sz="4000" b="1" dirty="0">
                <a:solidFill>
                  <a:srgbClr val="FFFFFF"/>
                </a:solidFill>
                <a:latin typeface="AvantGarde Bk BT" pitchFamily="34" charset="0"/>
              </a:rPr>
              <a:t>"MY CUP RUNS OVER"   JOY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291171-2B76-FF1B-7E75-BFB42F385AEE}"/>
              </a:ext>
            </a:extLst>
          </p:cNvPr>
          <p:cNvSpPr txBox="1"/>
          <p:nvPr/>
        </p:nvSpPr>
        <p:spPr>
          <a:xfrm>
            <a:off x="887239" y="1659285"/>
            <a:ext cx="10447699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dirty="0"/>
              <a:t>Acts 8:39 “he went on his way rejoicing." </a:t>
            </a:r>
          </a:p>
          <a:p>
            <a:r>
              <a:rPr lang="en-US" sz="3500" dirty="0"/>
              <a:t>Acts 16:34  “ he rejoiced, having believed in God with all his household." </a:t>
            </a:r>
          </a:p>
          <a:p>
            <a:r>
              <a:rPr lang="en-US" sz="3500" dirty="0"/>
              <a:t>1 Peter 4:12-14 “rejoice to the extent that you partake of Christ's sufferings, that when His glory is revealed, you may also be glad with exceeding joy.”</a:t>
            </a:r>
          </a:p>
          <a:p>
            <a:r>
              <a:rPr lang="en-US" sz="3500" dirty="0"/>
              <a:t>Philippians 3:1 “rejoice in the Lord”</a:t>
            </a:r>
          </a:p>
          <a:p>
            <a:r>
              <a:rPr lang="en-US" sz="3500" dirty="0"/>
              <a:t>Philippians 4:4 “ "Rejoice in the Lord always. Again I will say, rejoice!" </a:t>
            </a:r>
          </a:p>
        </p:txBody>
      </p:sp>
    </p:spTree>
    <p:extLst>
      <p:ext uri="{BB962C8B-B14F-4D97-AF65-F5344CB8AC3E}">
        <p14:creationId xmlns:p14="http://schemas.microsoft.com/office/powerpoint/2010/main" val="2619021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454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454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45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547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A54637-A3C6-3AC9-8F50-D786B6686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474" name="Text Box 2">
            <a:extLst>
              <a:ext uri="{FF2B5EF4-FFF2-40B4-BE49-F238E27FC236}">
                <a16:creationId xmlns:a16="http://schemas.microsoft.com/office/drawing/2014/main" id="{34960A64-3212-73B0-0732-1F4DAE6C37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8066" y="136528"/>
            <a:ext cx="7604125" cy="11588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7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Lessons From Psalm 23</a:t>
            </a:r>
          </a:p>
        </p:txBody>
      </p:sp>
      <p:sp>
        <p:nvSpPr>
          <p:cNvPr id="745475" name="Text Box 3">
            <a:extLst>
              <a:ext uri="{FF2B5EF4-FFF2-40B4-BE49-F238E27FC236}">
                <a16:creationId xmlns:a16="http://schemas.microsoft.com/office/drawing/2014/main" id="{4E287922-665A-146A-B33A-8FD8240FAE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404" y="1078120"/>
            <a:ext cx="10683089" cy="120032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altLang="en-US" sz="4000" b="1" dirty="0">
                <a:solidFill>
                  <a:srgbClr val="FFFFFF"/>
                </a:solidFill>
                <a:latin typeface="AvantGarde Bk BT" pitchFamily="34" charset="0"/>
              </a:rPr>
              <a:t>"SURELY GOODNESS AND MERCY SHALL FOLLOW ME ALL THE DAYS OF MY LIFE"  MERCY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2811CF-3ED8-7735-E12D-A28AF3C09545}"/>
              </a:ext>
            </a:extLst>
          </p:cNvPr>
          <p:cNvSpPr txBox="1"/>
          <p:nvPr/>
        </p:nvSpPr>
        <p:spPr>
          <a:xfrm>
            <a:off x="932507" y="2236995"/>
            <a:ext cx="10683089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/>
              <a:t>Romans 11:22 “goodness, if you continue in {His} goodness.”</a:t>
            </a:r>
          </a:p>
          <a:p>
            <a:r>
              <a:rPr lang="en-US" sz="3000" dirty="0"/>
              <a:t>Luke 15:17 “How many of my father's hired servants have bread enough and to spare, and I perish with hunger!" </a:t>
            </a:r>
          </a:p>
          <a:p>
            <a:r>
              <a:rPr lang="en-US" sz="3000" dirty="0"/>
              <a:t>1 Corinthians 15:1-3 “ hold fast that word which I preached to you”</a:t>
            </a:r>
          </a:p>
          <a:p>
            <a:r>
              <a:rPr lang="en-US" sz="3000" dirty="0"/>
              <a:t>Colossians 1:21-23 “if indeed you continue in the faith, grounded and steadfast, and are not moved away from the hope of the gospel”</a:t>
            </a:r>
          </a:p>
          <a:p>
            <a:r>
              <a:rPr lang="en-US" sz="3000" dirty="0"/>
              <a:t>1 Peter 1:6,7 “genuineness of your faith, {being} much more precious than gold that perishes”</a:t>
            </a:r>
          </a:p>
        </p:txBody>
      </p:sp>
    </p:spTree>
    <p:extLst>
      <p:ext uri="{BB962C8B-B14F-4D97-AF65-F5344CB8AC3E}">
        <p14:creationId xmlns:p14="http://schemas.microsoft.com/office/powerpoint/2010/main" val="2032054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454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454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45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547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AA11DE-0541-4E70-D8AF-6FD484B3DB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474" name="Text Box 2">
            <a:extLst>
              <a:ext uri="{FF2B5EF4-FFF2-40B4-BE49-F238E27FC236}">
                <a16:creationId xmlns:a16="http://schemas.microsoft.com/office/drawing/2014/main" id="{10FB7F56-20CD-A7C6-6AA8-F7DD6F07AB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8066" y="136528"/>
            <a:ext cx="7604125" cy="11588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7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Lessons From Psalm 23</a:t>
            </a:r>
          </a:p>
        </p:txBody>
      </p:sp>
      <p:sp>
        <p:nvSpPr>
          <p:cNvPr id="745475" name="Text Box 3">
            <a:extLst>
              <a:ext uri="{FF2B5EF4-FFF2-40B4-BE49-F238E27FC236}">
                <a16:creationId xmlns:a16="http://schemas.microsoft.com/office/drawing/2014/main" id="{A6D5266C-8910-431A-3738-E5F9480833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3056" y="1137457"/>
            <a:ext cx="10013491" cy="120032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altLang="en-US" sz="4000" b="1" dirty="0">
                <a:solidFill>
                  <a:srgbClr val="FFFFFF"/>
                </a:solidFill>
                <a:latin typeface="AvantGarde Bk BT" pitchFamily="34" charset="0"/>
              </a:rPr>
              <a:t>"AND I WILL DWELL IN THE HOUSE OF THE LORD FOREVER"    IMMORTALITY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0D3E8B-87D6-6EB7-4117-577078F77B1A}"/>
              </a:ext>
            </a:extLst>
          </p:cNvPr>
          <p:cNvSpPr txBox="1"/>
          <p:nvPr/>
        </p:nvSpPr>
        <p:spPr>
          <a:xfrm>
            <a:off x="1093056" y="2220090"/>
            <a:ext cx="10683089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/>
              <a:t>Hebrews 11:10 “he waited for the city which has foundations, whose builder and maker is God.”</a:t>
            </a:r>
          </a:p>
          <a:p>
            <a:r>
              <a:rPr lang="en-US" sz="3000" dirty="0"/>
              <a:t>Job 14:14 “If a man dies, shall he live again?”</a:t>
            </a:r>
          </a:p>
          <a:p>
            <a:r>
              <a:rPr lang="en-US" sz="3000" dirty="0"/>
              <a:t>1 Timothy 4:8 “godliness is profitable for all things, having promise of the life that now is and of that which is to come." </a:t>
            </a:r>
          </a:p>
          <a:p>
            <a:r>
              <a:rPr lang="en-US" sz="3000" dirty="0"/>
              <a:t>2 Corinthians 5:1 “we have a building from God, …not made with hands, eternal in the heavens." </a:t>
            </a:r>
          </a:p>
          <a:p>
            <a:r>
              <a:rPr lang="en-US" sz="3000" dirty="0"/>
              <a:t>1 Corinthians 15:52-57 “thanks {be} to God, who gives us the victory through our Lord Jesus Christ."   1 Peter 4:5</a:t>
            </a:r>
          </a:p>
        </p:txBody>
      </p:sp>
    </p:spTree>
    <p:extLst>
      <p:ext uri="{BB962C8B-B14F-4D97-AF65-F5344CB8AC3E}">
        <p14:creationId xmlns:p14="http://schemas.microsoft.com/office/powerpoint/2010/main" val="802015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454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454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45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547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0AB449-B5BF-759E-1920-F20BFDBA87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474" name="Text Box 2">
            <a:extLst>
              <a:ext uri="{FF2B5EF4-FFF2-40B4-BE49-F238E27FC236}">
                <a16:creationId xmlns:a16="http://schemas.microsoft.com/office/drawing/2014/main" id="{3BFBC7CE-12D8-4DA3-0A97-AE441B15A1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8066" y="136528"/>
            <a:ext cx="7604125" cy="11588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7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Lessons From Psalm 23</a:t>
            </a:r>
          </a:p>
        </p:txBody>
      </p:sp>
      <p:sp>
        <p:nvSpPr>
          <p:cNvPr id="745475" name="Text Box 3">
            <a:extLst>
              <a:ext uri="{FF2B5EF4-FFF2-40B4-BE49-F238E27FC236}">
                <a16:creationId xmlns:a16="http://schemas.microsoft.com/office/drawing/2014/main" id="{21559309-C43B-18FD-C342-D1387009DA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9254" y="1191178"/>
            <a:ext cx="10013491" cy="20867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altLang="en-US" sz="4800" b="1" dirty="0">
                <a:solidFill>
                  <a:srgbClr val="FFFFFF"/>
                </a:solidFill>
                <a:latin typeface="AvantGarde Bk BT" pitchFamily="34" charset="0"/>
              </a:rPr>
              <a:t>Can You Speak With the Faith, Conviction , Confidence and Assurance of David?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C698C1B-AFD1-957A-1F7B-B5A8D4C3809D}"/>
              </a:ext>
            </a:extLst>
          </p:cNvPr>
          <p:cNvSpPr txBox="1"/>
          <p:nvPr/>
        </p:nvSpPr>
        <p:spPr>
          <a:xfrm>
            <a:off x="1089254" y="3277903"/>
            <a:ext cx="1068308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latin typeface="AvantGarde Bk BT"/>
              </a:rPr>
              <a:t>Only if you have let the Lord be your Shepherd</a:t>
            </a:r>
          </a:p>
          <a:p>
            <a:pPr algn="ctr"/>
            <a:r>
              <a:rPr lang="en-US" sz="4800" b="1" dirty="0">
                <a:latin typeface="AvantGarde Bk BT"/>
              </a:rPr>
              <a:t>IF you have not had Him as your Shepherd, Why Not Start Now?</a:t>
            </a:r>
            <a:endParaRPr lang="en-US" sz="3200" b="1" dirty="0">
              <a:latin typeface="AvantGarde Bk BT"/>
            </a:endParaRPr>
          </a:p>
        </p:txBody>
      </p:sp>
    </p:spTree>
    <p:extLst>
      <p:ext uri="{BB962C8B-B14F-4D97-AF65-F5344CB8AC3E}">
        <p14:creationId xmlns:p14="http://schemas.microsoft.com/office/powerpoint/2010/main" val="743500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454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454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45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547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609ACE-83E7-3C30-BC1E-16F5C4DB5D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2B1AEFD-125F-D027-CBEB-4767124F37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228442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648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23785</TotalTime>
  <Words>1244</Words>
  <Application>Microsoft Office PowerPoint</Application>
  <PresentationFormat>Widescreen</PresentationFormat>
  <Paragraphs>89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Aptos</vt:lpstr>
      <vt:lpstr>Arial</vt:lpstr>
      <vt:lpstr>AvantGarde Bk BT</vt:lpstr>
      <vt:lpstr>Corbel</vt:lpstr>
      <vt:lpstr>Monotype Corsiva</vt:lpstr>
      <vt:lpstr>Depth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Bible101.org</dc:creator>
  <cp:lastModifiedBy>Gailen Evans</cp:lastModifiedBy>
  <cp:revision>1124</cp:revision>
  <dcterms:created xsi:type="dcterms:W3CDTF">2005-07-09T02:09:03Z</dcterms:created>
  <dcterms:modified xsi:type="dcterms:W3CDTF">2024-12-21T02:57:00Z</dcterms:modified>
</cp:coreProperties>
</file>