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handoutMasterIdLst>
    <p:handoutMasterId r:id="rId21"/>
  </p:handoutMasterIdLst>
  <p:sldIdLst>
    <p:sldId id="623" r:id="rId2"/>
    <p:sldId id="624" r:id="rId3"/>
    <p:sldId id="580" r:id="rId4"/>
    <p:sldId id="625" r:id="rId5"/>
    <p:sldId id="626" r:id="rId6"/>
    <p:sldId id="627" r:id="rId7"/>
    <p:sldId id="628" r:id="rId8"/>
    <p:sldId id="629" r:id="rId9"/>
    <p:sldId id="256" r:id="rId10"/>
    <p:sldId id="630" r:id="rId11"/>
    <p:sldId id="631" r:id="rId12"/>
    <p:sldId id="632" r:id="rId13"/>
    <p:sldId id="633" r:id="rId14"/>
    <p:sldId id="634" r:id="rId15"/>
    <p:sldId id="635" r:id="rId16"/>
    <p:sldId id="636" r:id="rId17"/>
    <p:sldId id="637" r:id="rId18"/>
    <p:sldId id="638" r:id="rId19"/>
    <p:sldId id="639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74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FFCCFF"/>
    <a:srgbClr val="99CCFF"/>
    <a:srgbClr val="4D4D4D"/>
    <a:srgbClr val="FFFFFF"/>
    <a:srgbClr val="6699FF"/>
    <a:srgbClr val="2C0462"/>
    <a:srgbClr val="00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07" autoAdjust="0"/>
    <p:restoredTop sz="94630" autoAdjust="0"/>
  </p:normalViewPr>
  <p:slideViewPr>
    <p:cSldViewPr snapToGrid="0">
      <p:cViewPr varScale="1">
        <p:scale>
          <a:sx n="106" d="100"/>
          <a:sy n="106" d="100"/>
        </p:scale>
        <p:origin x="306" y="108"/>
      </p:cViewPr>
      <p:guideLst>
        <p:guide orient="horz" pos="2074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>
            <a:extLst>
              <a:ext uri="{FF2B5EF4-FFF2-40B4-BE49-F238E27FC236}">
                <a16:creationId xmlns:a16="http://schemas.microsoft.com/office/drawing/2014/main" id="{4748BB06-D71E-18FA-807B-A376E3D59A2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234499" name="Rectangle 3">
            <a:extLst>
              <a:ext uri="{FF2B5EF4-FFF2-40B4-BE49-F238E27FC236}">
                <a16:creationId xmlns:a16="http://schemas.microsoft.com/office/drawing/2014/main" id="{E74E1D73-8E6B-2679-EEC5-3F9C098BF2F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234500" name="Rectangle 4">
            <a:extLst>
              <a:ext uri="{FF2B5EF4-FFF2-40B4-BE49-F238E27FC236}">
                <a16:creationId xmlns:a16="http://schemas.microsoft.com/office/drawing/2014/main" id="{64379F8C-BF2C-3AAC-AC1C-78A44C9F078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234501" name="Rectangle 5">
            <a:extLst>
              <a:ext uri="{FF2B5EF4-FFF2-40B4-BE49-F238E27FC236}">
                <a16:creationId xmlns:a16="http://schemas.microsoft.com/office/drawing/2014/main" id="{59364317-3408-0E50-3FD1-A1EAC8070445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8D37F20-39C6-4938-941C-BF76CB35506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2B420-4E72-4591-915F-E048EE09BBE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573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C6EA4-1DA3-463B-B208-5B739F65672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357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7ABD-2242-4810-AA14-117C5DBC02B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5353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9791-7AEC-414D-A198-76753215217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2829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16738-B5F8-454A-A058-F0C3D1C474C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3189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E233C-57B3-4AF8-808B-94A36919E50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6647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A986C-166A-4BB6-A279-CBABB665A33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5366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BB10-A79C-4CAE-A500-1F4D9DDDD75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082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B6972-0083-4EB5-BDDE-C7A0BC096C6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5981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16081-C37E-426D-9C8E-C98A2B74CE1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4533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16081-C37E-426D-9C8E-C98A2B74CE1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67012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16081-C37E-426D-9C8E-C98A2B74CE16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149794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16081-C37E-426D-9C8E-C98A2B74CE1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00061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16081-C37E-426D-9C8E-C98A2B74CE1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68465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16081-C37E-426D-9C8E-C98A2B74CE1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2976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1234B-F1DA-4C4C-BBCF-A950AF2215B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79031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3FCB8-74BD-43B8-A7C1-E42DCA85416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8602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3716081-C37E-426D-9C8E-C98A2B74CE1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54001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2361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3DBB13-9BF2-73B1-D9C9-0FCADB213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885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Text Box 2">
            <a:extLst>
              <a:ext uri="{FF2B5EF4-FFF2-40B4-BE49-F238E27FC236}">
                <a16:creationId xmlns:a16="http://schemas.microsoft.com/office/drawing/2014/main" id="{CD956CB8-6C81-748B-7A87-E25AD12FFB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066" y="136528"/>
            <a:ext cx="7604125" cy="1158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Lessons From Psalm 23</a:t>
            </a:r>
          </a:p>
        </p:txBody>
      </p:sp>
      <p:sp>
        <p:nvSpPr>
          <p:cNvPr id="745475" name="Text Box 3">
            <a:extLst>
              <a:ext uri="{FF2B5EF4-FFF2-40B4-BE49-F238E27FC236}">
                <a16:creationId xmlns:a16="http://schemas.microsoft.com/office/drawing/2014/main" id="{0B3EBF5A-7A4F-091D-78AB-68CD7FA91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6879" y="1295403"/>
            <a:ext cx="9478242" cy="78483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5000" b="1" dirty="0">
                <a:solidFill>
                  <a:srgbClr val="FFFFFF"/>
                </a:solidFill>
                <a:latin typeface="AvantGarde Bk BT" pitchFamily="34" charset="0"/>
              </a:rPr>
              <a:t>FAITH – “The Lord is my shepherd.”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1A5FDA-D1AD-5DD3-C316-8039BFDCB60D}"/>
              </a:ext>
            </a:extLst>
          </p:cNvPr>
          <p:cNvSpPr txBox="1"/>
          <p:nvPr/>
        </p:nvSpPr>
        <p:spPr>
          <a:xfrm>
            <a:off x="1356879" y="2080233"/>
            <a:ext cx="947824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spc="600" dirty="0"/>
              <a:t>IS HE </a:t>
            </a:r>
            <a:r>
              <a:rPr lang="en-US" sz="4000" b="1" spc="600" dirty="0"/>
              <a:t>YOUR</a:t>
            </a:r>
            <a:r>
              <a:rPr lang="en-US" sz="4000" spc="600" dirty="0"/>
              <a:t> </a:t>
            </a:r>
            <a:r>
              <a:rPr lang="en-US" sz="4000" b="1" spc="600" dirty="0"/>
              <a:t>SHEPHERD</a:t>
            </a:r>
            <a:r>
              <a:rPr lang="en-US" sz="4000" spc="600" dirty="0"/>
              <a:t>?</a:t>
            </a:r>
          </a:p>
          <a:p>
            <a:r>
              <a:rPr lang="en-US" sz="4000" dirty="0"/>
              <a:t>John 10:11 “I am the good shepherd...." </a:t>
            </a:r>
          </a:p>
          <a:p>
            <a:r>
              <a:rPr lang="en-US" sz="4000" dirty="0"/>
              <a:t>John 10:16 “there will be one flock {and} one shepherd." </a:t>
            </a:r>
          </a:p>
          <a:p>
            <a:r>
              <a:rPr lang="en-US" sz="4000" dirty="0"/>
              <a:t>Acts 20:28  “overseers, to shepherd the church of God which He purchased with His own blood."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8196C-6E17-6DC9-6E64-84673FA20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Text Box 2">
            <a:extLst>
              <a:ext uri="{FF2B5EF4-FFF2-40B4-BE49-F238E27FC236}">
                <a16:creationId xmlns:a16="http://schemas.microsoft.com/office/drawing/2014/main" id="{E86512D3-8BF3-A27E-EB5A-0DDF950C8B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066" y="136528"/>
            <a:ext cx="7604125" cy="1158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Lessons From Psalm 23</a:t>
            </a:r>
          </a:p>
        </p:txBody>
      </p:sp>
      <p:sp>
        <p:nvSpPr>
          <p:cNvPr id="745475" name="Text Box 3">
            <a:extLst>
              <a:ext uri="{FF2B5EF4-FFF2-40B4-BE49-F238E27FC236}">
                <a16:creationId xmlns:a16="http://schemas.microsoft.com/office/drawing/2014/main" id="{C544B000-FB49-F9EF-1338-C17131A888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6879" y="1295403"/>
            <a:ext cx="9478242" cy="78483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5000" b="1" dirty="0">
                <a:solidFill>
                  <a:srgbClr val="FFFFFF"/>
                </a:solidFill>
                <a:latin typeface="AvantGarde Bk BT" pitchFamily="34" charset="0"/>
              </a:rPr>
              <a:t>FAITH – “The Lord is my shepherd.”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E6E5A6-99FE-0261-8A8B-330DF65BA74B}"/>
              </a:ext>
            </a:extLst>
          </p:cNvPr>
          <p:cNvSpPr txBox="1"/>
          <p:nvPr/>
        </p:nvSpPr>
        <p:spPr>
          <a:xfrm>
            <a:off x="1356879" y="2080233"/>
            <a:ext cx="947824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spc="600" dirty="0"/>
              <a:t>IS HE </a:t>
            </a:r>
            <a:r>
              <a:rPr lang="en-US" sz="4000" b="1" spc="600" dirty="0"/>
              <a:t>YOUR</a:t>
            </a:r>
            <a:r>
              <a:rPr lang="en-US" sz="4000" spc="600" dirty="0"/>
              <a:t> </a:t>
            </a:r>
            <a:r>
              <a:rPr lang="en-US" sz="4000" b="1" spc="600" dirty="0"/>
              <a:t>SHEPHERD</a:t>
            </a:r>
            <a:r>
              <a:rPr lang="en-US" sz="4000" spc="600" dirty="0"/>
              <a:t>?</a:t>
            </a:r>
          </a:p>
          <a:p>
            <a:r>
              <a:rPr lang="en-US" sz="4000" dirty="0"/>
              <a:t>John 10:27 “My sheep hear My voice, and I know them, and they follow Me.” </a:t>
            </a:r>
          </a:p>
          <a:p>
            <a:r>
              <a:rPr lang="en-US" sz="4000" dirty="0"/>
              <a:t>Romans 10:17 “"So then faith {comes} by hearing, and hearing by the word of God." </a:t>
            </a:r>
          </a:p>
          <a:p>
            <a:r>
              <a:rPr lang="en-US" sz="4000" dirty="0"/>
              <a:t>John 10:5 “ they do not know the voice of strangers." </a:t>
            </a:r>
          </a:p>
        </p:txBody>
      </p:sp>
    </p:spTree>
    <p:extLst>
      <p:ext uri="{BB962C8B-B14F-4D97-AF65-F5344CB8AC3E}">
        <p14:creationId xmlns:p14="http://schemas.microsoft.com/office/powerpoint/2010/main" val="2677997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79" end="2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charRg st="179" end="23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charRg st="179" end="23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charRg st="179" end="2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76B57-3524-AF92-6978-506873F97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Text Box 2">
            <a:extLst>
              <a:ext uri="{FF2B5EF4-FFF2-40B4-BE49-F238E27FC236}">
                <a16:creationId xmlns:a16="http://schemas.microsoft.com/office/drawing/2014/main" id="{BFD9E1C5-CFCD-6256-5113-04CAF41137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066" y="136528"/>
            <a:ext cx="7604125" cy="1158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Lessons From Psalm 23</a:t>
            </a:r>
          </a:p>
        </p:txBody>
      </p:sp>
      <p:sp>
        <p:nvSpPr>
          <p:cNvPr id="745475" name="Text Box 3">
            <a:extLst>
              <a:ext uri="{FF2B5EF4-FFF2-40B4-BE49-F238E27FC236}">
                <a16:creationId xmlns:a16="http://schemas.microsoft.com/office/drawing/2014/main" id="{7FA3F35C-4F3E-A651-0FB0-50D81F2F5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6879" y="1295403"/>
            <a:ext cx="9478242" cy="78483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5000" b="1" dirty="0">
                <a:solidFill>
                  <a:srgbClr val="FFFFFF"/>
                </a:solidFill>
                <a:latin typeface="AvantGarde Bk BT" pitchFamily="34" charset="0"/>
              </a:rPr>
              <a:t>ASSURANCE – “I shall not want”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48FB7A-0666-6A51-E2D8-4999D5143E8F}"/>
              </a:ext>
            </a:extLst>
          </p:cNvPr>
          <p:cNvSpPr txBox="1"/>
          <p:nvPr/>
        </p:nvSpPr>
        <p:spPr>
          <a:xfrm>
            <a:off x="1356879" y="2080233"/>
            <a:ext cx="947824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1 Samuel 17:32-37 “ He will deliver me from the hand of this Philistine." </a:t>
            </a:r>
          </a:p>
          <a:p>
            <a:r>
              <a:rPr lang="en-US" sz="4400" dirty="0"/>
              <a:t>Psalm 37:23-25 “I have been young, and {now} am old; Yet I have not seen the righteous forsaken, Nor his descendants begging bread." </a:t>
            </a:r>
          </a:p>
        </p:txBody>
      </p:sp>
    </p:spTree>
    <p:extLst>
      <p:ext uri="{BB962C8B-B14F-4D97-AF65-F5344CB8AC3E}">
        <p14:creationId xmlns:p14="http://schemas.microsoft.com/office/powerpoint/2010/main" val="37587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4E7A9-C4A4-5ED6-43B7-2FDD2D73E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Text Box 2">
            <a:extLst>
              <a:ext uri="{FF2B5EF4-FFF2-40B4-BE49-F238E27FC236}">
                <a16:creationId xmlns:a16="http://schemas.microsoft.com/office/drawing/2014/main" id="{FBC7648C-18C6-5584-EB23-6391A4D216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066" y="136528"/>
            <a:ext cx="7604125" cy="1158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Lessons From Psalm 23</a:t>
            </a:r>
          </a:p>
        </p:txBody>
      </p:sp>
      <p:sp>
        <p:nvSpPr>
          <p:cNvPr id="745475" name="Text Box 3">
            <a:extLst>
              <a:ext uri="{FF2B5EF4-FFF2-40B4-BE49-F238E27FC236}">
                <a16:creationId xmlns:a16="http://schemas.microsoft.com/office/drawing/2014/main" id="{85B5DC7D-FC30-4E9D-8CD8-874EA9392D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6879" y="1295403"/>
            <a:ext cx="9478242" cy="78483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5000" b="1" dirty="0">
                <a:solidFill>
                  <a:srgbClr val="FFFFFF"/>
                </a:solidFill>
                <a:latin typeface="AvantGarde Bk BT" pitchFamily="34" charset="0"/>
              </a:rPr>
              <a:t>ASSURANCE – “I shall not want”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AEAC29-E326-0483-2006-FAC471A0C3CF}"/>
              </a:ext>
            </a:extLst>
          </p:cNvPr>
          <p:cNvSpPr txBox="1"/>
          <p:nvPr/>
        </p:nvSpPr>
        <p:spPr>
          <a:xfrm>
            <a:off x="1356879" y="2080233"/>
            <a:ext cx="947824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100" dirty="0"/>
              <a:t>Matthew 7:7,8 “everyone who asks receives”</a:t>
            </a:r>
          </a:p>
          <a:p>
            <a:r>
              <a:rPr lang="en-US" sz="4100" dirty="0"/>
              <a:t>Hebrews 13:5,6  "I will never leave you nor forsake you." </a:t>
            </a:r>
          </a:p>
          <a:p>
            <a:r>
              <a:rPr lang="en-US" sz="4100" dirty="0"/>
              <a:t>2 Corinthians 9:6-11 “an abundance for every good work.”</a:t>
            </a:r>
          </a:p>
          <a:p>
            <a:r>
              <a:rPr lang="en-US" sz="4100" dirty="0"/>
              <a:t>Ephesians 1:3 “every spiritual blessing”</a:t>
            </a:r>
          </a:p>
        </p:txBody>
      </p:sp>
    </p:spTree>
    <p:extLst>
      <p:ext uri="{BB962C8B-B14F-4D97-AF65-F5344CB8AC3E}">
        <p14:creationId xmlns:p14="http://schemas.microsoft.com/office/powerpoint/2010/main" val="1925193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BDAC4-0AD0-DE42-337E-BC7D43E5A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Text Box 2">
            <a:extLst>
              <a:ext uri="{FF2B5EF4-FFF2-40B4-BE49-F238E27FC236}">
                <a16:creationId xmlns:a16="http://schemas.microsoft.com/office/drawing/2014/main" id="{D49AADD2-5197-959A-21E5-13C606AA1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066" y="136528"/>
            <a:ext cx="7604125" cy="1158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Lessons From Psalm 23</a:t>
            </a:r>
          </a:p>
        </p:txBody>
      </p:sp>
      <p:sp>
        <p:nvSpPr>
          <p:cNvPr id="745475" name="Text Box 3">
            <a:extLst>
              <a:ext uri="{FF2B5EF4-FFF2-40B4-BE49-F238E27FC236}">
                <a16:creationId xmlns:a16="http://schemas.microsoft.com/office/drawing/2014/main" id="{9E662EF7-E565-5414-544F-9C046B3F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6879" y="1295403"/>
            <a:ext cx="9478242" cy="78483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5000" b="1" dirty="0">
                <a:solidFill>
                  <a:srgbClr val="FFFFFF"/>
                </a:solidFill>
                <a:latin typeface="AvantGarde Bk BT" pitchFamily="34" charset="0"/>
              </a:rPr>
              <a:t>“The Lord is my shepherd”   FAITH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E6410D-D237-2EB5-C3E0-89DDB61DC2AF}"/>
              </a:ext>
            </a:extLst>
          </p:cNvPr>
          <p:cNvSpPr txBox="1"/>
          <p:nvPr/>
        </p:nvSpPr>
        <p:spPr>
          <a:xfrm>
            <a:off x="1519841" y="3067362"/>
            <a:ext cx="947824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100" dirty="0"/>
              <a:t> </a:t>
            </a:r>
            <a:r>
              <a:rPr lang="en-US" sz="4400" dirty="0"/>
              <a:t>Hebrews 11:1 {ASV}  “assurance of {things} hoped for, a conviction of things not seen.“</a:t>
            </a:r>
          </a:p>
          <a:p>
            <a:r>
              <a:rPr lang="en-US" sz="4400" dirty="0"/>
              <a:t>Hebrews 10:22 “ a true heart in full assurance of faith”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5A540410-277A-A3F7-1EC2-6FAC92F5EB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9841" y="2161419"/>
            <a:ext cx="9478242" cy="78483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5000" b="1" dirty="0">
                <a:solidFill>
                  <a:srgbClr val="FFFFFF"/>
                </a:solidFill>
                <a:latin typeface="AvantGarde Bk BT" pitchFamily="34" charset="0"/>
              </a:rPr>
              <a:t>“I shall not want”   ASSURANCE</a:t>
            </a:r>
          </a:p>
        </p:txBody>
      </p:sp>
    </p:spTree>
    <p:extLst>
      <p:ext uri="{BB962C8B-B14F-4D97-AF65-F5344CB8AC3E}">
        <p14:creationId xmlns:p14="http://schemas.microsoft.com/office/powerpoint/2010/main" val="1973905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5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5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45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5475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0D021-BEAB-2D3C-BC9A-8A802764D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Text Box 2">
            <a:extLst>
              <a:ext uri="{FF2B5EF4-FFF2-40B4-BE49-F238E27FC236}">
                <a16:creationId xmlns:a16="http://schemas.microsoft.com/office/drawing/2014/main" id="{987AFE77-C9EF-D19F-51D0-B62F4500A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066" y="136528"/>
            <a:ext cx="7604125" cy="1158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Lessons From Psalm 23</a:t>
            </a:r>
          </a:p>
        </p:txBody>
      </p:sp>
      <p:sp>
        <p:nvSpPr>
          <p:cNvPr id="745475" name="Text Box 3">
            <a:extLst>
              <a:ext uri="{FF2B5EF4-FFF2-40B4-BE49-F238E27FC236}">
                <a16:creationId xmlns:a16="http://schemas.microsoft.com/office/drawing/2014/main" id="{1ECCD445-1BF3-C06D-5D40-C343E4C712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6879" y="1295403"/>
            <a:ext cx="9478242" cy="78483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5000" b="1" dirty="0">
                <a:solidFill>
                  <a:srgbClr val="FFFFFF"/>
                </a:solidFill>
                <a:latin typeface="AvantGarde Bk BT" pitchFamily="34" charset="0"/>
              </a:rPr>
              <a:t>ASSURANCE – “I shall not want”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341C0F-6775-1A7A-B189-3383B0849952}"/>
              </a:ext>
            </a:extLst>
          </p:cNvPr>
          <p:cNvSpPr txBox="1"/>
          <p:nvPr/>
        </p:nvSpPr>
        <p:spPr>
          <a:xfrm>
            <a:off x="1356879" y="2080233"/>
            <a:ext cx="947824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100" dirty="0"/>
              <a:t>Matthew 7:7,8 “everyone who asks receives”</a:t>
            </a:r>
          </a:p>
          <a:p>
            <a:r>
              <a:rPr lang="en-US" sz="4100" dirty="0"/>
              <a:t>Hebrews 13:5,6  "I will never leave you nor forsake you." </a:t>
            </a:r>
          </a:p>
          <a:p>
            <a:r>
              <a:rPr lang="en-US" sz="4100" dirty="0"/>
              <a:t>2 Corinthians 9:6-11 “an abundance for every good work.”</a:t>
            </a:r>
          </a:p>
          <a:p>
            <a:r>
              <a:rPr lang="en-US" sz="4100" dirty="0"/>
              <a:t>Ephesians 1:3 “every spiritual blessing”</a:t>
            </a:r>
          </a:p>
        </p:txBody>
      </p:sp>
    </p:spTree>
    <p:extLst>
      <p:ext uri="{BB962C8B-B14F-4D97-AF65-F5344CB8AC3E}">
        <p14:creationId xmlns:p14="http://schemas.microsoft.com/office/powerpoint/2010/main" val="1438137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>
            <a:extLst>
              <a:ext uri="{FF2B5EF4-FFF2-40B4-BE49-F238E27FC236}">
                <a16:creationId xmlns:a16="http://schemas.microsoft.com/office/drawing/2014/main" id="{03344D1C-D284-42FE-BC2D-B42955EAD9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066" y="136528"/>
            <a:ext cx="7604125" cy="1158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Lessons From Psalm 23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61D7B4-1138-7FE0-CA0A-B3D7A9F73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167897"/>
            <a:ext cx="10233800" cy="5009066"/>
          </a:xfrm>
          <a:solidFill>
            <a:schemeClr val="accent4">
              <a:lumMod val="40000"/>
              <a:lumOff val="60000"/>
              <a:alpha val="72000"/>
            </a:schemeClr>
          </a:solidFill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CONTENTMENT – “He makes me to lie down in green pastures”</a:t>
            </a:r>
          </a:p>
          <a:p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Timothy 6:6-8 “godliness with contentment is great gain." </a:t>
            </a:r>
          </a:p>
          <a:p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 12:13-15  "Take heed and beware of covetousness”</a:t>
            </a:r>
          </a:p>
          <a:p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Philippians 4:11-13 “I have learned in whatever state I am, to be content”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E65BE-A2C9-23C9-FB61-602DE2D70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Text Box 2">
            <a:extLst>
              <a:ext uri="{FF2B5EF4-FFF2-40B4-BE49-F238E27FC236}">
                <a16:creationId xmlns:a16="http://schemas.microsoft.com/office/drawing/2014/main" id="{BB265F76-D1D3-6245-1F27-3F25642C0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066" y="136528"/>
            <a:ext cx="7604125" cy="1158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Lessons From Psalm 23</a:t>
            </a:r>
          </a:p>
        </p:txBody>
      </p:sp>
      <p:sp>
        <p:nvSpPr>
          <p:cNvPr id="745475" name="Text Box 3">
            <a:extLst>
              <a:ext uri="{FF2B5EF4-FFF2-40B4-BE49-F238E27FC236}">
                <a16:creationId xmlns:a16="http://schemas.microsoft.com/office/drawing/2014/main" id="{E4FF41A1-EE43-EB2E-7F47-7B8166EF12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3382" y="1078120"/>
            <a:ext cx="10013491" cy="64633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 b="1" dirty="0">
                <a:solidFill>
                  <a:srgbClr val="FFFFFF"/>
                </a:solidFill>
                <a:latin typeface="AvantGarde Bk BT" pitchFamily="34" charset="0"/>
              </a:rPr>
              <a:t>“He Leads Me Beside The Still Waters”   PEACE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291171-2B76-FF1B-7E75-BFB42F385AEE}"/>
              </a:ext>
            </a:extLst>
          </p:cNvPr>
          <p:cNvSpPr txBox="1"/>
          <p:nvPr/>
        </p:nvSpPr>
        <p:spPr>
          <a:xfrm>
            <a:off x="1341006" y="1659285"/>
            <a:ext cx="947824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/>
              <a:t>Mark 4:36-41 "Peace, be still!" </a:t>
            </a:r>
          </a:p>
          <a:p>
            <a:r>
              <a:rPr lang="en-US" sz="3500" dirty="0"/>
              <a:t>Isaiah 9:6 “called Wonderful, Counselor, Mighty God, Everlasting Father, Prince of Peace." </a:t>
            </a:r>
          </a:p>
          <a:p>
            <a:r>
              <a:rPr lang="en-US" sz="3500" dirty="0"/>
              <a:t>Philippians 4:7 “"and the peace of God, which surpasses all understanding, will guard your hearts and minds through Christ Jesus.“</a:t>
            </a:r>
          </a:p>
          <a:p>
            <a:r>
              <a:rPr lang="en-US" sz="3500" dirty="0"/>
              <a:t>Matthew 5:9 “"Blessed {are} the peacemakers” </a:t>
            </a:r>
          </a:p>
          <a:p>
            <a:r>
              <a:rPr lang="en-US" sz="3500" dirty="0"/>
              <a:t>Romans 14:19 “pursue the things {which make} for peace”</a:t>
            </a:r>
          </a:p>
        </p:txBody>
      </p:sp>
    </p:spTree>
    <p:extLst>
      <p:ext uri="{BB962C8B-B14F-4D97-AF65-F5344CB8AC3E}">
        <p14:creationId xmlns:p14="http://schemas.microsoft.com/office/powerpoint/2010/main" val="2619021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5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5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45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547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6B4F5-729D-8B39-9645-0367E40BC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Text Box 2">
            <a:extLst>
              <a:ext uri="{FF2B5EF4-FFF2-40B4-BE49-F238E27FC236}">
                <a16:creationId xmlns:a16="http://schemas.microsoft.com/office/drawing/2014/main" id="{5A608220-A561-8663-03F1-898E9B355A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066" y="136528"/>
            <a:ext cx="7604125" cy="1158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Lessons From Psalm 23</a:t>
            </a:r>
          </a:p>
        </p:txBody>
      </p:sp>
      <p:sp>
        <p:nvSpPr>
          <p:cNvPr id="745475" name="Text Box 3">
            <a:extLst>
              <a:ext uri="{FF2B5EF4-FFF2-40B4-BE49-F238E27FC236}">
                <a16:creationId xmlns:a16="http://schemas.microsoft.com/office/drawing/2014/main" id="{D848C5CE-D0F1-7385-4B2B-E8ECD78982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3382" y="1078120"/>
            <a:ext cx="10013491" cy="64633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 b="1" dirty="0">
                <a:solidFill>
                  <a:srgbClr val="FFFFFF"/>
                </a:solidFill>
                <a:latin typeface="AvantGarde Bk BT" pitchFamily="34" charset="0"/>
              </a:rPr>
              <a:t>“He Leads Me Beside The Still Waters”   PEACE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0E5903-50FD-18EC-248E-FE32D34DDBAF}"/>
              </a:ext>
            </a:extLst>
          </p:cNvPr>
          <p:cNvSpPr txBox="1"/>
          <p:nvPr/>
        </p:nvSpPr>
        <p:spPr>
          <a:xfrm>
            <a:off x="932507" y="1659285"/>
            <a:ext cx="1028473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/>
              <a:t>1 Peter 3:10-12 “let him seek peace and pursue it.”</a:t>
            </a:r>
          </a:p>
          <a:p>
            <a:r>
              <a:rPr lang="en-US" sz="3500" dirty="0"/>
              <a:t>Romans 12:18   "If it is possible, as much as depends on you, live peaceably with all men." </a:t>
            </a:r>
          </a:p>
          <a:p>
            <a:r>
              <a:rPr lang="en-US" sz="3500" dirty="0"/>
              <a:t>Ephesians 4:3 "endeavoring to keep the unity of the Spirit in the bond of peace." </a:t>
            </a:r>
          </a:p>
          <a:p>
            <a:r>
              <a:rPr lang="en-US" sz="3500" dirty="0"/>
              <a:t>Ephesians 6:10,11 “stand against the wiles of the devil." </a:t>
            </a:r>
          </a:p>
          <a:p>
            <a:r>
              <a:rPr lang="en-US" sz="3500" dirty="0"/>
              <a:t>1 Timothy 6:12 "Fight the good fight of faith”</a:t>
            </a:r>
          </a:p>
          <a:p>
            <a:r>
              <a:rPr lang="en-US" sz="3500" dirty="0"/>
              <a:t>2 Corinthians 10:3-6; Jude 3; James 3:17; Matthew 10:34</a:t>
            </a:r>
          </a:p>
        </p:txBody>
      </p:sp>
    </p:spTree>
    <p:extLst>
      <p:ext uri="{BB962C8B-B14F-4D97-AF65-F5344CB8AC3E}">
        <p14:creationId xmlns:p14="http://schemas.microsoft.com/office/powerpoint/2010/main" val="2220825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54637-A3C6-3AC9-8F50-D786B6686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Text Box 2">
            <a:extLst>
              <a:ext uri="{FF2B5EF4-FFF2-40B4-BE49-F238E27FC236}">
                <a16:creationId xmlns:a16="http://schemas.microsoft.com/office/drawing/2014/main" id="{34960A64-3212-73B0-0732-1F4DAE6C37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066" y="136528"/>
            <a:ext cx="7604125" cy="1158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Lessons From Psalm 23</a:t>
            </a:r>
          </a:p>
        </p:txBody>
      </p:sp>
      <p:sp>
        <p:nvSpPr>
          <p:cNvPr id="745475" name="Text Box 3">
            <a:extLst>
              <a:ext uri="{FF2B5EF4-FFF2-40B4-BE49-F238E27FC236}">
                <a16:creationId xmlns:a16="http://schemas.microsoft.com/office/drawing/2014/main" id="{4E287922-665A-146A-B33A-8FD8240FAE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3382" y="1078120"/>
            <a:ext cx="10013491" cy="64633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 b="1" dirty="0">
                <a:solidFill>
                  <a:srgbClr val="FFFFFF"/>
                </a:solidFill>
                <a:latin typeface="AvantGarde Bk BT" pitchFamily="34" charset="0"/>
              </a:rPr>
              <a:t>“He Leads Me Beside The Still Waters”   PEACE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2811CF-3ED8-7735-E12D-A28AF3C09545}"/>
              </a:ext>
            </a:extLst>
          </p:cNvPr>
          <p:cNvSpPr txBox="1"/>
          <p:nvPr/>
        </p:nvSpPr>
        <p:spPr>
          <a:xfrm>
            <a:off x="932507" y="1659285"/>
            <a:ext cx="1068308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James 2:26 “as the body without the spirit is dead,”</a:t>
            </a:r>
          </a:p>
          <a:p>
            <a:r>
              <a:rPr lang="en-US" sz="3000" dirty="0"/>
              <a:t>Job 14:14  "If a man dies, shall he live again?" </a:t>
            </a:r>
          </a:p>
          <a:p>
            <a:r>
              <a:rPr lang="en-US" sz="3000" dirty="0"/>
              <a:t>David not afraid to walk “through the valley of the shadow of death.”  Why he ate instead of fasting when his son died.</a:t>
            </a:r>
          </a:p>
          <a:p>
            <a:r>
              <a:rPr lang="en-US" sz="3000" dirty="0"/>
              <a:t>2 Samuel 12:22,23 “I shall go to him, but he shall not return to me." </a:t>
            </a:r>
          </a:p>
          <a:p>
            <a:r>
              <a:rPr lang="en-US" sz="3000" dirty="0"/>
              <a:t>Psalm 16:10 "For You will not leave my soul in Sheol”</a:t>
            </a:r>
          </a:p>
          <a:p>
            <a:r>
              <a:rPr lang="en-US" sz="3000" dirty="0"/>
              <a:t>Acts 2:31 “foreseeing this, spoke concerning the resurrection of the Christ”</a:t>
            </a:r>
          </a:p>
          <a:p>
            <a:r>
              <a:rPr lang="en-US" sz="3000" dirty="0"/>
              <a:t>John 11:25 "I am the resurrection and the life”</a:t>
            </a:r>
          </a:p>
          <a:p>
            <a:r>
              <a:rPr lang="en-US" sz="3000" dirty="0"/>
              <a:t>John 5:28,29 “all …in the graves will hear His voice and come forth” </a:t>
            </a:r>
          </a:p>
        </p:txBody>
      </p:sp>
    </p:spTree>
    <p:extLst>
      <p:ext uri="{BB962C8B-B14F-4D97-AF65-F5344CB8AC3E}">
        <p14:creationId xmlns:p14="http://schemas.microsoft.com/office/powerpoint/2010/main" val="2032054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5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5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45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547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A11DE-0541-4E70-D8AF-6FD484B3D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Text Box 2">
            <a:extLst>
              <a:ext uri="{FF2B5EF4-FFF2-40B4-BE49-F238E27FC236}">
                <a16:creationId xmlns:a16="http://schemas.microsoft.com/office/drawing/2014/main" id="{10FB7F56-20CD-A7C6-6AA8-F7DD6F07AB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066" y="136528"/>
            <a:ext cx="7604125" cy="1158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Lessons From Psalm 23</a:t>
            </a:r>
          </a:p>
        </p:txBody>
      </p:sp>
      <p:sp>
        <p:nvSpPr>
          <p:cNvPr id="745475" name="Text Box 3">
            <a:extLst>
              <a:ext uri="{FF2B5EF4-FFF2-40B4-BE49-F238E27FC236}">
                <a16:creationId xmlns:a16="http://schemas.microsoft.com/office/drawing/2014/main" id="{A6D5266C-8910-431A-3738-E5F9480833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254" y="1191178"/>
            <a:ext cx="10013491" cy="120032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 b="1" dirty="0">
                <a:solidFill>
                  <a:srgbClr val="FFFFFF"/>
                </a:solidFill>
                <a:latin typeface="AvantGarde Bk BT" pitchFamily="34" charset="0"/>
              </a:rPr>
              <a:t>“He leads me in the paths of righteousness for His name’s sake”      LEADERSHIP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0D3E8B-87D6-6EB7-4117-577078F77B1A}"/>
              </a:ext>
            </a:extLst>
          </p:cNvPr>
          <p:cNvSpPr txBox="1"/>
          <p:nvPr/>
        </p:nvSpPr>
        <p:spPr>
          <a:xfrm>
            <a:off x="1085453" y="2337786"/>
            <a:ext cx="1068308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The LORD was leading – DAVID was following</a:t>
            </a:r>
          </a:p>
          <a:p>
            <a:r>
              <a:rPr lang="en-US" sz="3000" dirty="0"/>
              <a:t>Jeremiah 10:23 “not in man who walks to direct his own steps." </a:t>
            </a:r>
          </a:p>
          <a:p>
            <a:r>
              <a:rPr lang="en-US" sz="3000" dirty="0"/>
              <a:t>Romans 1:16,17 “it is the power of God to salvation for everyone who believes”</a:t>
            </a:r>
          </a:p>
          <a:p>
            <a:r>
              <a:rPr lang="en-US" sz="3000" dirty="0"/>
              <a:t>Philippians 3:15,16 “let us walk by the same rule, let us be of the same mind." </a:t>
            </a:r>
          </a:p>
          <a:p>
            <a:r>
              <a:rPr lang="en-US" sz="3000" dirty="0"/>
              <a:t>Hebrews 12:1,2 “let us run with endurance the race that is set before us, (2) looking unto Jesus, the author and finisher of {our} faith”</a:t>
            </a:r>
          </a:p>
        </p:txBody>
      </p:sp>
    </p:spTree>
    <p:extLst>
      <p:ext uri="{BB962C8B-B14F-4D97-AF65-F5344CB8AC3E}">
        <p14:creationId xmlns:p14="http://schemas.microsoft.com/office/powerpoint/2010/main" val="802015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5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5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45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547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AB449-B5BF-759E-1920-F20BFDBA8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Text Box 2">
            <a:extLst>
              <a:ext uri="{FF2B5EF4-FFF2-40B4-BE49-F238E27FC236}">
                <a16:creationId xmlns:a16="http://schemas.microsoft.com/office/drawing/2014/main" id="{3BFBC7CE-12D8-4DA3-0A97-AE441B15A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066" y="136528"/>
            <a:ext cx="7604125" cy="1158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Lessons From Psalm 23</a:t>
            </a:r>
          </a:p>
        </p:txBody>
      </p:sp>
      <p:sp>
        <p:nvSpPr>
          <p:cNvPr id="745475" name="Text Box 3">
            <a:extLst>
              <a:ext uri="{FF2B5EF4-FFF2-40B4-BE49-F238E27FC236}">
                <a16:creationId xmlns:a16="http://schemas.microsoft.com/office/drawing/2014/main" id="{21559309-C43B-18FD-C342-D1387009D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254" y="1191178"/>
            <a:ext cx="10013491" cy="120032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 b="1" dirty="0">
                <a:solidFill>
                  <a:srgbClr val="FFFFFF"/>
                </a:solidFill>
                <a:latin typeface="AvantGarde Bk BT" pitchFamily="34" charset="0"/>
              </a:rPr>
              <a:t>“He leads me in the paths of righteousness for His name’s sake”      LEADERSHIP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698C1B-AFD1-957A-1F7B-B5A8D4C3809D}"/>
              </a:ext>
            </a:extLst>
          </p:cNvPr>
          <p:cNvSpPr txBox="1"/>
          <p:nvPr/>
        </p:nvSpPr>
        <p:spPr>
          <a:xfrm>
            <a:off x="1085453" y="2337786"/>
            <a:ext cx="1068308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Luke 9:23 “let him deny himself, and take up his cross daily, and follow Me." </a:t>
            </a:r>
          </a:p>
          <a:p>
            <a:r>
              <a:rPr lang="en-US" sz="3000" dirty="0"/>
              <a:t>Matthew 15:14 “ blind leads the blind, both will fall into a ditch." </a:t>
            </a:r>
          </a:p>
          <a:p>
            <a:r>
              <a:rPr lang="en-US" sz="3000" dirty="0"/>
              <a:t>John 10:1-4 “ the sheep follow him, for they know his voice." </a:t>
            </a:r>
          </a:p>
          <a:p>
            <a:r>
              <a:rPr lang="en-US" sz="3000" dirty="0"/>
              <a:t>John 10:11-14 “I know My {sheep}, and am known by My own." </a:t>
            </a:r>
          </a:p>
          <a:p>
            <a:r>
              <a:rPr lang="en-US" sz="3000" dirty="0"/>
              <a:t>John 6:66-68 “You have the words of eternal life." </a:t>
            </a:r>
          </a:p>
          <a:p>
            <a:r>
              <a:rPr lang="en-US" sz="3000" dirty="0"/>
              <a:t>Hebrews 2:14,15 “He Himself likewise shared in the same, that through death He might destroy him who had the power of death, that is, the devil”</a:t>
            </a:r>
          </a:p>
        </p:txBody>
      </p:sp>
    </p:spTree>
    <p:extLst>
      <p:ext uri="{BB962C8B-B14F-4D97-AF65-F5344CB8AC3E}">
        <p14:creationId xmlns:p14="http://schemas.microsoft.com/office/powerpoint/2010/main" val="74350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0D3EA-CC4A-8C2B-A564-995988990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Text Box 2">
            <a:extLst>
              <a:ext uri="{FF2B5EF4-FFF2-40B4-BE49-F238E27FC236}">
                <a16:creationId xmlns:a16="http://schemas.microsoft.com/office/drawing/2014/main" id="{66C60F1A-3E5B-210D-ED13-18A6C51C7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066" y="136528"/>
            <a:ext cx="7604125" cy="1158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Lessons From Psalm 23</a:t>
            </a:r>
          </a:p>
        </p:txBody>
      </p:sp>
      <p:sp>
        <p:nvSpPr>
          <p:cNvPr id="745475" name="Text Box 3">
            <a:extLst>
              <a:ext uri="{FF2B5EF4-FFF2-40B4-BE49-F238E27FC236}">
                <a16:creationId xmlns:a16="http://schemas.microsoft.com/office/drawing/2014/main" id="{1716BE7F-AFC0-556B-366F-99A36239A5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254" y="1191178"/>
            <a:ext cx="10013491" cy="120032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 b="1" dirty="0">
                <a:solidFill>
                  <a:srgbClr val="FFFFFF"/>
                </a:solidFill>
                <a:latin typeface="AvantGarde Bk BT" pitchFamily="34" charset="0"/>
              </a:rPr>
              <a:t>“He leads me in the paths of righteousness for His name’s sake”      LEADERSHIP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CDD88C-142A-8D35-55FF-CD0867C6AF0E}"/>
              </a:ext>
            </a:extLst>
          </p:cNvPr>
          <p:cNvSpPr txBox="1"/>
          <p:nvPr/>
        </p:nvSpPr>
        <p:spPr>
          <a:xfrm>
            <a:off x="1085453" y="2337786"/>
            <a:ext cx="1068308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Acts 2:24 “whom God raised up, having loosed the pains of death, because it was not possible that He should be held by it." </a:t>
            </a:r>
          </a:p>
          <a:p>
            <a:r>
              <a:rPr lang="en-US" sz="3000" dirty="0"/>
              <a:t>Romans 10:4 “For Christ {is} the end of the law for righteousness to everyone who believes." </a:t>
            </a:r>
          </a:p>
          <a:p>
            <a:r>
              <a:rPr lang="en-US" sz="3000" dirty="0"/>
              <a:t>Philippians 3:8,9 “which {is} through faith in Christ, the righteousness which is from God by faith;" </a:t>
            </a:r>
          </a:p>
          <a:p>
            <a:r>
              <a:rPr lang="en-US" sz="3000" dirty="0"/>
              <a:t>John 16:13-15  “when He, the Spirit of truth, has come, He will guide you into all truth”</a:t>
            </a:r>
          </a:p>
        </p:txBody>
      </p:sp>
    </p:spTree>
    <p:extLst>
      <p:ext uri="{BB962C8B-B14F-4D97-AF65-F5344CB8AC3E}">
        <p14:creationId xmlns:p14="http://schemas.microsoft.com/office/powerpoint/2010/main" val="449504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C0475-FFE0-90EF-F153-24FC1028E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Text Box 2">
            <a:extLst>
              <a:ext uri="{FF2B5EF4-FFF2-40B4-BE49-F238E27FC236}">
                <a16:creationId xmlns:a16="http://schemas.microsoft.com/office/drawing/2014/main" id="{A9627817-CCC3-482B-6ADA-397CFD1583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066" y="136528"/>
            <a:ext cx="7604125" cy="1158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Lessons From Psalm 23</a:t>
            </a:r>
          </a:p>
        </p:txBody>
      </p:sp>
      <p:sp>
        <p:nvSpPr>
          <p:cNvPr id="745475" name="Text Box 3">
            <a:extLst>
              <a:ext uri="{FF2B5EF4-FFF2-40B4-BE49-F238E27FC236}">
                <a16:creationId xmlns:a16="http://schemas.microsoft.com/office/drawing/2014/main" id="{BD027B6D-517D-8A0B-CAE9-96BFAB01F8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254" y="1191178"/>
            <a:ext cx="10013491" cy="120032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 b="1" dirty="0">
                <a:solidFill>
                  <a:srgbClr val="FFFFFF"/>
                </a:solidFill>
                <a:latin typeface="AvantGarde Bk BT" pitchFamily="34" charset="0"/>
              </a:rPr>
              <a:t>“He leads me in the paths of righteousness for His name’s sake”      LEADERSHIP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60D7E0-098D-ED46-233B-99CEA1532E38}"/>
              </a:ext>
            </a:extLst>
          </p:cNvPr>
          <p:cNvSpPr txBox="1"/>
          <p:nvPr/>
        </p:nvSpPr>
        <p:spPr>
          <a:xfrm>
            <a:off x="1085453" y="2337786"/>
            <a:ext cx="1068308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dirty="0"/>
              <a:t>Romans 8:14 “ as many as are led by the Spirit of God, these are sons of God." </a:t>
            </a:r>
          </a:p>
          <a:p>
            <a:r>
              <a:rPr lang="en-US" sz="3300" dirty="0"/>
              <a:t>1 John 2:5,6 “ he abides in Him ought himself also to walk just as He walked." </a:t>
            </a:r>
          </a:p>
          <a:p>
            <a:r>
              <a:rPr lang="en-US" sz="3300" dirty="0"/>
              <a:t>1 Peter 2:21 “you should follow His steps:" </a:t>
            </a:r>
          </a:p>
          <a:p>
            <a:r>
              <a:rPr lang="en-US" sz="3300" dirty="0"/>
              <a:t>Luke 2:49 “I must be about My Father's business?" </a:t>
            </a:r>
          </a:p>
          <a:p>
            <a:r>
              <a:rPr lang="en-US" sz="3300" dirty="0"/>
              <a:t>Matthew 3:15,16 “it is fitting for us to fulfill all righteousness." 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914836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BAA8F-6D2C-99FE-5A66-895E827BA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Text Box 2">
            <a:extLst>
              <a:ext uri="{FF2B5EF4-FFF2-40B4-BE49-F238E27FC236}">
                <a16:creationId xmlns:a16="http://schemas.microsoft.com/office/drawing/2014/main" id="{60CE72C8-933F-134D-86B9-54F59E716F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066" y="136528"/>
            <a:ext cx="7604125" cy="1158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Lessons From Psalm 23</a:t>
            </a:r>
          </a:p>
        </p:txBody>
      </p:sp>
      <p:sp>
        <p:nvSpPr>
          <p:cNvPr id="745475" name="Text Box 3">
            <a:extLst>
              <a:ext uri="{FF2B5EF4-FFF2-40B4-BE49-F238E27FC236}">
                <a16:creationId xmlns:a16="http://schemas.microsoft.com/office/drawing/2014/main" id="{69FE9782-1443-35A7-07A8-A46508F03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254" y="1191178"/>
            <a:ext cx="10013491" cy="120032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 b="1" dirty="0">
                <a:solidFill>
                  <a:srgbClr val="FFFFFF"/>
                </a:solidFill>
                <a:latin typeface="AvantGarde Bk BT" pitchFamily="34" charset="0"/>
              </a:rPr>
              <a:t>“He leads me in the paths of righteousness for His name’s sake”      LEADERSHIP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D6B8F9-5ED2-C226-F8A7-CAB03AC9E975}"/>
              </a:ext>
            </a:extLst>
          </p:cNvPr>
          <p:cNvSpPr txBox="1"/>
          <p:nvPr/>
        </p:nvSpPr>
        <p:spPr>
          <a:xfrm>
            <a:off x="1085453" y="2337786"/>
            <a:ext cx="1068308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Hebrews 4:15 “was in all {points} tempted as {we are, yet} without sin." </a:t>
            </a:r>
          </a:p>
          <a:p>
            <a:r>
              <a:rPr lang="en-US" sz="3600" dirty="0"/>
              <a:t>Matthew 4:23 “preaching the gospel of the kingdom”</a:t>
            </a:r>
          </a:p>
          <a:p>
            <a:r>
              <a:rPr lang="en-US" sz="3600" dirty="0"/>
              <a:t>Acts 10:38 "how God anointed Jesus of Nazareth with the Holy Spirit and with power”</a:t>
            </a:r>
          </a:p>
          <a:p>
            <a:r>
              <a:rPr lang="en-US" sz="3600" dirty="0"/>
              <a:t>1 Peter 2:23,24 “He suffered, He did not threaten, but committed {Himself} to Him who judges righteously”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8615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489D8-F73C-8877-D38F-ABA8EAB75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Text Box 2">
            <a:extLst>
              <a:ext uri="{FF2B5EF4-FFF2-40B4-BE49-F238E27FC236}">
                <a16:creationId xmlns:a16="http://schemas.microsoft.com/office/drawing/2014/main" id="{56FDA5DA-74D4-EEEB-C197-86270C696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066" y="136528"/>
            <a:ext cx="7604125" cy="1158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Lessons From Psalm 23</a:t>
            </a:r>
          </a:p>
        </p:txBody>
      </p:sp>
      <p:sp>
        <p:nvSpPr>
          <p:cNvPr id="745475" name="Text Box 3">
            <a:extLst>
              <a:ext uri="{FF2B5EF4-FFF2-40B4-BE49-F238E27FC236}">
                <a16:creationId xmlns:a16="http://schemas.microsoft.com/office/drawing/2014/main" id="{8A6B454A-FB9A-CA6E-D887-8729252E9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254" y="1191178"/>
            <a:ext cx="10013491" cy="120032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 b="1" dirty="0">
                <a:solidFill>
                  <a:srgbClr val="FFFFFF"/>
                </a:solidFill>
                <a:latin typeface="AvantGarde Bk BT" pitchFamily="34" charset="0"/>
              </a:rPr>
              <a:t>“He leads me in the paths of righteousness for His name’s sake”      LEADERSHIP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28FDF6-6AF4-595E-D126-97A1B6D03F7F}"/>
              </a:ext>
            </a:extLst>
          </p:cNvPr>
          <p:cNvSpPr txBox="1"/>
          <p:nvPr/>
        </p:nvSpPr>
        <p:spPr>
          <a:xfrm>
            <a:off x="1085453" y="2337786"/>
            <a:ext cx="1068308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Revelation 2:10 “ Be faithful until death, and I will give you the crown of life." </a:t>
            </a:r>
          </a:p>
          <a:p>
            <a:r>
              <a:rPr lang="en-US" sz="3200" dirty="0"/>
              <a:t>Matthew 11:28 "Come to Me, all {you} who labor and are heavy laden, and I will give you rest." </a:t>
            </a:r>
          </a:p>
          <a:p>
            <a:r>
              <a:rPr lang="en-US" sz="3200" dirty="0"/>
              <a:t>Hebrews 5:8,9 "though He was a Son, {yet} He learned obedience by the things which He suffered. (9) And having been perfected, He became the author of eternal salvation to all who obey Him,"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80316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09ACE-83E7-3C30-BC1E-16F5C4DB5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B1AEFD-125F-D027-CBEB-4767124F3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228442"/>
            <a:ext cx="9144000" cy="5143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E31D6C-15E0-2B9B-EF6C-CF00A78E15E2}"/>
              </a:ext>
            </a:extLst>
          </p:cNvPr>
          <p:cNvSpPr txBox="1"/>
          <p:nvPr/>
        </p:nvSpPr>
        <p:spPr>
          <a:xfrm>
            <a:off x="2344848" y="4967838"/>
            <a:ext cx="76049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Will Continue and Conclude our study next Sunday at 2:00 PM</a:t>
            </a:r>
            <a:endParaRPr lang="en-US" sz="1000" b="1" dirty="0"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09648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23600</TotalTime>
  <Words>1356</Words>
  <Application>Microsoft Office PowerPoint</Application>
  <PresentationFormat>Widescreen</PresentationFormat>
  <Paragraphs>103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Times New Roman</vt:lpstr>
      <vt:lpstr>Monotype Corsiva</vt:lpstr>
      <vt:lpstr>AvantGarde Bk BT</vt:lpstr>
      <vt:lpstr>Jenkins v2.0</vt:lpstr>
      <vt:lpstr>Webdings</vt:lpstr>
      <vt:lpstr>Depth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Bible101.org</dc:creator>
  <cp:lastModifiedBy>Gailen Evans</cp:lastModifiedBy>
  <cp:revision>1113</cp:revision>
  <dcterms:created xsi:type="dcterms:W3CDTF">2005-07-09T02:09:03Z</dcterms:created>
  <dcterms:modified xsi:type="dcterms:W3CDTF">2024-12-13T02:23:36Z</dcterms:modified>
</cp:coreProperties>
</file>