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20"/>
  </p:notesMasterIdLst>
  <p:handoutMasterIdLst>
    <p:handoutMasterId r:id="rId21"/>
  </p:handoutMasterIdLst>
  <p:sldIdLst>
    <p:sldId id="286" r:id="rId6"/>
    <p:sldId id="285" r:id="rId7"/>
    <p:sldId id="257" r:id="rId8"/>
    <p:sldId id="287" r:id="rId9"/>
    <p:sldId id="288" r:id="rId10"/>
    <p:sldId id="25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4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12/29/2023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12/29/2023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388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12/29/2023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12/29/2023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12/29/2023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12/29/2023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12/29/2023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12/29/2023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12/29/2023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12/29/2023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12/29/2023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12/29/2023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12/29/2023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39389-D342-42C9-A280-8ADE336DA885}" type="datetime1">
              <a:rPr lang="en-US" smtClean="0"/>
              <a:t>12/29/2023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91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32C-99B6-468D-8E86-54127C661C29}" type="datetime1">
              <a:rPr lang="en-US" smtClean="0"/>
              <a:t>12/29/2023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1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AA6-1553-455E-A701-5DB89675312A}" type="datetime1">
              <a:rPr lang="en-US" smtClean="0"/>
              <a:t>12/29/2023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262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27D05-0AAA-4191-8602-39A011BE220C}" type="datetime1">
              <a:rPr lang="en-US" smtClean="0"/>
              <a:t>12/29/2023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44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012-90E5-4BF2-B13D-6DEC2EE5E086}" type="datetime1">
              <a:rPr lang="en-US" smtClean="0"/>
              <a:t>12/29/2023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8357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62E2D-C320-4C5E-98F1-D60DBA71A352}" type="datetime1">
              <a:rPr lang="en-US" smtClean="0"/>
              <a:t>12/29/2023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593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C99D-E4E2-4DDF-8629-131208CB18B0}" type="datetime1">
              <a:rPr lang="en-US" smtClean="0"/>
              <a:t>12/29/2023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12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20CF4-5FC9-46F3-B596-BE1F927BA2F1}" type="datetime1">
              <a:rPr lang="en-US" smtClean="0"/>
              <a:t>12/29/2023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03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F1ABFC0-89FE-4355-9E74-11DC57FEA97E}" type="datetime1">
              <a:rPr lang="en-US" smtClean="0"/>
              <a:t>12/29/2023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05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5ED82-9221-4209-9FC6-897FECC94D85}" type="datetime1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69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5C5F-8991-4788-8021-97F7E97CAA77}" type="datetime1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8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12/29/2023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9B8B6D2-5532-4B59-9C5A-AB106F128946}" type="datetime1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2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457D2-5378-B00C-CF63-7D2E2F778CA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76A8F-D8E5-09CC-86B8-4BA8536B4FF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432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atellite view of the Earth">
            <a:extLst>
              <a:ext uri="{FF2B5EF4-FFF2-40B4-BE49-F238E27FC236}">
                <a16:creationId xmlns:a16="http://schemas.microsoft.com/office/drawing/2014/main" id="{997CF875-7865-4B60-BE3C-F759090A4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5" b="31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6D0423-92ED-41A8-B13E-ED2A99FC3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3"/>
            <a:ext cx="8991600" cy="2458721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 fontScale="90000"/>
          </a:bodyPr>
          <a:lstStyle/>
          <a:p>
            <a:r>
              <a:rPr lang="en-US" sz="8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World’s greatest need today</a:t>
            </a:r>
            <a:endParaRPr lang="en-US" sz="60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10680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1230745"/>
          </a:xfrm>
        </p:spPr>
        <p:txBody>
          <a:bodyPr/>
          <a:lstStyle/>
          <a:p>
            <a:r>
              <a:rPr lang="en-US" sz="8800" dirty="0"/>
              <a:t>Money?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C42F2F-7A1C-F0B8-1A92-B485962380D4}"/>
              </a:ext>
            </a:extLst>
          </p:cNvPr>
          <p:cNvSpPr txBox="1">
            <a:spLocks/>
          </p:cNvSpPr>
          <p:nvPr/>
        </p:nvSpPr>
        <p:spPr>
          <a:xfrm>
            <a:off x="1524000" y="2258290"/>
            <a:ext cx="9144000" cy="15563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6000" b="1" kern="1200" cap="none" spc="0">
                <a:ln w="12700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dirty="0"/>
              <a:t>Wisdom?</a:t>
            </a:r>
          </a:p>
          <a:p>
            <a:r>
              <a:rPr lang="en-US" sz="4000" dirty="0"/>
              <a:t>1 Corinthians 1:18,19</a:t>
            </a:r>
            <a:endParaRPr lang="en-US" sz="24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CD0DF9D-1287-12DF-8EDA-E79EA5073B01}"/>
              </a:ext>
            </a:extLst>
          </p:cNvPr>
          <p:cNvSpPr txBox="1">
            <a:spLocks/>
          </p:cNvSpPr>
          <p:nvPr/>
        </p:nvSpPr>
        <p:spPr>
          <a:xfrm>
            <a:off x="1524000" y="4038600"/>
            <a:ext cx="9144000" cy="1230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6000" b="1" kern="1200" cap="none" spc="0">
                <a:ln w="12700" cmpd="sng">
                  <a:noFill/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dirty="0"/>
              <a:t>Good Health?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486703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8800" dirty="0"/>
              <a:t>Matthew 1:21</a:t>
            </a:r>
            <a:br>
              <a:rPr lang="en-US" sz="8800" dirty="0"/>
            </a:br>
            <a:r>
              <a:rPr lang="en-US" b="0" dirty="0"/>
              <a:t>“And she will bring forth a Son, and you shall call His name Jesus, for </a:t>
            </a:r>
            <a:r>
              <a:rPr lang="en-US" dirty="0"/>
              <a:t>He will save His people from their sins</a:t>
            </a:r>
            <a:r>
              <a:rPr lang="en-US" b="0" dirty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530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atellite view of the Earth">
            <a:extLst>
              <a:ext uri="{FF2B5EF4-FFF2-40B4-BE49-F238E27FC236}">
                <a16:creationId xmlns:a16="http://schemas.microsoft.com/office/drawing/2014/main" id="{997CF875-7865-4B60-BE3C-F759090A4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5" b="3125"/>
          <a:stretch/>
        </p:blipFill>
        <p:spPr>
          <a:xfrm>
            <a:off x="0" y="-70328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6D0423-92ED-41A8-B13E-ED2A99FC3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3"/>
            <a:ext cx="8991600" cy="2458721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 fontScale="90000"/>
          </a:bodyPr>
          <a:lstStyle/>
          <a:p>
            <a:r>
              <a:rPr lang="en-US" sz="8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the world </a:t>
            </a:r>
            <a:r>
              <a:rPr lang="en-US" sz="80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</a:t>
            </a:r>
            <a:r>
              <a:rPr lang="en-US" sz="8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need is:</a:t>
            </a:r>
            <a:endParaRPr lang="en-US" sz="60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40437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431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4800" dirty="0">
                <a:solidFill>
                  <a:schemeClr val="bg1"/>
                </a:solidFill>
              </a:rPr>
              <a:t>Be Saved From The Love And Practice Of SIN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825625"/>
            <a:ext cx="10487320" cy="3778006"/>
          </a:xfrm>
        </p:spPr>
        <p:txBody>
          <a:bodyPr>
            <a:normAutofit/>
          </a:bodyPr>
          <a:lstStyle/>
          <a:p>
            <a:r>
              <a:rPr lang="en-US" sz="4000" dirty="0"/>
              <a:t>Romans 5:8 – God demonstrates His Love for mankind by sending His Son to DIE for their sins!</a:t>
            </a:r>
          </a:p>
          <a:p>
            <a:r>
              <a:rPr lang="en-US" sz="4000" dirty="0"/>
              <a:t>Ephesians 5:2 – Christ demonstrated His love in His life, death, resurrection and glorification</a:t>
            </a:r>
          </a:p>
          <a:p>
            <a:r>
              <a:rPr lang="en-US" sz="4000" dirty="0"/>
              <a:t>Philippians 2:5-11 “Let this mind be in you which was also in Christ Jesus”</a:t>
            </a:r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431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800" dirty="0">
                <a:solidFill>
                  <a:schemeClr val="bg1"/>
                </a:solidFill>
              </a:rPr>
              <a:t>Be Saved From The Pollution Of SIN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825625"/>
            <a:ext cx="10814364" cy="3778006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Sin defiles man – Matthew 15:18-20</a:t>
            </a:r>
          </a:p>
          <a:p>
            <a:r>
              <a:rPr lang="en-US" sz="4000" dirty="0"/>
              <a:t>Blood of Christ cleanses us from sin – 1 John 1:6,7</a:t>
            </a:r>
          </a:p>
          <a:p>
            <a:r>
              <a:rPr lang="en-US" sz="4000" dirty="0"/>
              <a:t>Cleanses our conscience – Hebrews 9:14</a:t>
            </a:r>
          </a:p>
          <a:p>
            <a:r>
              <a:rPr lang="en-US" sz="4000" dirty="0"/>
              <a:t>He loved us and washed us in His own blood – Revelation 1:5; Isaiah 1:18</a:t>
            </a:r>
          </a:p>
          <a:p>
            <a:r>
              <a:rPr lang="en-US" sz="4000" dirty="0"/>
              <a:t>Sanctify and Cleanse – Ephesians 5:25-27</a:t>
            </a:r>
          </a:p>
        </p:txBody>
      </p:sp>
    </p:spTree>
    <p:extLst>
      <p:ext uri="{BB962C8B-B14F-4D97-AF65-F5344CB8AC3E}">
        <p14:creationId xmlns:p14="http://schemas.microsoft.com/office/powerpoint/2010/main" val="36719015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431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Be Saved From The Guilt Of SIN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825625"/>
            <a:ext cx="10814364" cy="3778006"/>
          </a:xfrm>
        </p:spPr>
        <p:txBody>
          <a:bodyPr>
            <a:noAutofit/>
          </a:bodyPr>
          <a:lstStyle/>
          <a:p>
            <a:r>
              <a:rPr lang="en-US" sz="4000" dirty="0"/>
              <a:t>Sin is a crime against God- 1 John 3:4</a:t>
            </a:r>
          </a:p>
          <a:p>
            <a:r>
              <a:rPr lang="en-US" sz="4000" dirty="0"/>
              <a:t>Knowing what is good and not doing it is SIN - James 4:17</a:t>
            </a:r>
          </a:p>
          <a:p>
            <a:r>
              <a:rPr lang="en-US" sz="4000" dirty="0"/>
              <a:t>The sinner is a criminal before God – remains so until forgiven – Hebrews 8:12</a:t>
            </a:r>
          </a:p>
          <a:p>
            <a:r>
              <a:rPr lang="en-US" sz="4000" dirty="0"/>
              <a:t>No other sacrifice would do – Hebrews 10:1-4</a:t>
            </a:r>
          </a:p>
        </p:txBody>
      </p:sp>
    </p:spTree>
    <p:extLst>
      <p:ext uri="{BB962C8B-B14F-4D97-AF65-F5344CB8AC3E}">
        <p14:creationId xmlns:p14="http://schemas.microsoft.com/office/powerpoint/2010/main" val="2322624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431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Be Saved From The Power Of SIN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825625"/>
            <a:ext cx="10096500" cy="3778006"/>
          </a:xfrm>
        </p:spPr>
        <p:txBody>
          <a:bodyPr>
            <a:noAutofit/>
          </a:bodyPr>
          <a:lstStyle/>
          <a:p>
            <a:r>
              <a:rPr lang="en-US" sz="4400" dirty="0"/>
              <a:t>Delivered from the power of sin – Colossians 1:12,13</a:t>
            </a:r>
          </a:p>
          <a:p>
            <a:r>
              <a:rPr lang="en-US" sz="4400" dirty="0"/>
              <a:t>Free from sin – Romans 6:18</a:t>
            </a:r>
          </a:p>
          <a:p>
            <a:r>
              <a:rPr lang="en-US" sz="4400" dirty="0"/>
              <a:t>Sin shall not have dominion over you – Romans 6:14</a:t>
            </a:r>
          </a:p>
        </p:txBody>
      </p:sp>
    </p:spTree>
    <p:extLst>
      <p:ext uri="{BB962C8B-B14F-4D97-AF65-F5344CB8AC3E}">
        <p14:creationId xmlns:p14="http://schemas.microsoft.com/office/powerpoint/2010/main" val="1134246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431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199" y="639793"/>
            <a:ext cx="10366131" cy="115090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Be Saved From The Punishment Of SIN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790700"/>
            <a:ext cx="10096500" cy="469713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4400" dirty="0"/>
              <a:t>Punishment for Sinner is DEATH! – Ezekiel 18:20</a:t>
            </a:r>
          </a:p>
          <a:p>
            <a:pPr>
              <a:lnSpc>
                <a:spcPct val="80000"/>
              </a:lnSpc>
            </a:pPr>
            <a:r>
              <a:rPr lang="en-US" sz="4400" dirty="0"/>
              <a:t>Wages of sin – Romans 6:23</a:t>
            </a:r>
          </a:p>
          <a:p>
            <a:pPr>
              <a:lnSpc>
                <a:spcPct val="80000"/>
              </a:lnSpc>
            </a:pPr>
            <a:r>
              <a:rPr lang="en-US" sz="4400" dirty="0"/>
              <a:t>There WILL be a day of judgement – Acts 17:30,31; Matthew 12:41</a:t>
            </a:r>
          </a:p>
          <a:p>
            <a:pPr>
              <a:lnSpc>
                <a:spcPct val="80000"/>
              </a:lnSpc>
            </a:pPr>
            <a:r>
              <a:rPr lang="en-US" sz="4400" dirty="0"/>
              <a:t>Felix was afraid – Acts 24:25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202868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431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199" y="639793"/>
            <a:ext cx="10366131" cy="115090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Be Saved From The Punishment Of SIN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521069"/>
            <a:ext cx="10096500" cy="46971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All have appointment – Hebrews 9:27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2 Timothy 4:1,2 “judge the living and the dead”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Matthew 25:31-46 “everlasting punishment… eternal life”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2 Thessalonians 1:7-9  “These shall be punished with everlasting destruction from the presence of the Lord and from the glory of His power.”</a:t>
            </a:r>
          </a:p>
        </p:txBody>
      </p:sp>
    </p:spTree>
    <p:extLst>
      <p:ext uri="{BB962C8B-B14F-4D97-AF65-F5344CB8AC3E}">
        <p14:creationId xmlns:p14="http://schemas.microsoft.com/office/powerpoint/2010/main" val="200554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atellite view of the Earth">
            <a:extLst>
              <a:ext uri="{FF2B5EF4-FFF2-40B4-BE49-F238E27FC236}">
                <a16:creationId xmlns:a16="http://schemas.microsoft.com/office/drawing/2014/main" id="{997CF875-7865-4B60-BE3C-F759090A4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5" b="3125"/>
          <a:stretch/>
        </p:blipFill>
        <p:spPr>
          <a:xfrm>
            <a:off x="0" y="-70328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6D0423-92ED-41A8-B13E-ED2A99FC3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83677"/>
            <a:ext cx="8991600" cy="4237892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 fontScale="90000"/>
          </a:bodyPr>
          <a:lstStyle/>
          <a:p>
            <a:r>
              <a:rPr lang="en-US" sz="8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part do we play in bringing to the world what it really needs?</a:t>
            </a:r>
            <a:endParaRPr lang="en-US" sz="60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65558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431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199" y="639793"/>
            <a:ext cx="10366131" cy="115090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THE GOSPEL IS THE POWER TO SAVE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614854"/>
            <a:ext cx="10096500" cy="469713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4100" dirty="0"/>
              <a:t>Romans 1:16 “the power of God to salvation”</a:t>
            </a:r>
          </a:p>
          <a:p>
            <a:pPr>
              <a:lnSpc>
                <a:spcPct val="80000"/>
              </a:lnSpc>
            </a:pPr>
            <a:r>
              <a:rPr lang="en-US" sz="4100" dirty="0"/>
              <a:t>Mark 16:15 “Go into all the world and preach the gospel” </a:t>
            </a:r>
          </a:p>
          <a:p>
            <a:pPr>
              <a:lnSpc>
                <a:spcPct val="80000"/>
              </a:lnSpc>
            </a:pPr>
            <a:r>
              <a:rPr lang="en-US" sz="4100" dirty="0"/>
              <a:t>2 Corinthians 4:7 “power may be of God and not of us.”  </a:t>
            </a:r>
          </a:p>
          <a:p>
            <a:pPr>
              <a:lnSpc>
                <a:spcPct val="80000"/>
              </a:lnSpc>
            </a:pPr>
            <a:r>
              <a:rPr lang="en-US" sz="4100" dirty="0"/>
              <a:t>Romans 10:13-15 “Who bring glad tidings of good things!”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618999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431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199" y="639793"/>
            <a:ext cx="10366131" cy="115090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The Sinner’s Part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614854"/>
            <a:ext cx="10096500" cy="469713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4100" dirty="0"/>
              <a:t>Mark 16:16 “</a:t>
            </a:r>
            <a:r>
              <a:rPr lang="en-US" sz="4100"/>
              <a:t>he who believes </a:t>
            </a:r>
            <a:r>
              <a:rPr lang="en-US" sz="4100" dirty="0"/>
              <a:t>and is </a:t>
            </a:r>
            <a:r>
              <a:rPr lang="en-US" sz="4100"/>
              <a:t>baptized will </a:t>
            </a:r>
            <a:r>
              <a:rPr lang="en-US" sz="4100" dirty="0"/>
              <a:t>be saved”</a:t>
            </a:r>
          </a:p>
          <a:p>
            <a:pPr>
              <a:lnSpc>
                <a:spcPct val="80000"/>
              </a:lnSpc>
            </a:pPr>
            <a:r>
              <a:rPr lang="en-US" sz="4100" dirty="0"/>
              <a:t>Acts 2:36,38 “know assuredly” “Repent, and let every one of you be baptized in the name of Jesus Christ for the remission of sins”</a:t>
            </a:r>
          </a:p>
          <a:p>
            <a:pPr>
              <a:lnSpc>
                <a:spcPct val="80000"/>
              </a:lnSpc>
            </a:pPr>
            <a:r>
              <a:rPr lang="en-US" sz="4100" dirty="0"/>
              <a:t>Acts 16:31-34 “Believe on the Lord Jesus Christ, and you will be saved….immediately he and all his family were baptized”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869909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4BEBB951-DE64-4CB8-9E1C-184A357A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1BD8E5-A18E-435C-B431-90A6B59F4B6F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153</TotalTime>
  <Words>488</Words>
  <Application>Microsoft Office PowerPoint</Application>
  <PresentationFormat>Widescreen</PresentationFormat>
  <Paragraphs>48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Gill Sans MT</vt:lpstr>
      <vt:lpstr>Vertical Lexicon design template</vt:lpstr>
      <vt:lpstr>Parcel</vt:lpstr>
      <vt:lpstr>PowerPoint Presentation</vt:lpstr>
      <vt:lpstr>World’s greatest need today</vt:lpstr>
      <vt:lpstr>Money?</vt:lpstr>
      <vt:lpstr>Matthew 1:21 “And she will bring forth a Son, and you shall call His name Jesus, for He will save His people from their sins.” </vt:lpstr>
      <vt:lpstr>What the world does need is:</vt:lpstr>
      <vt:lpstr>Be Saved From The Love And Practice Of SIN</vt:lpstr>
      <vt:lpstr>Be Saved From The Pollution Of SIN</vt:lpstr>
      <vt:lpstr>Be Saved From The Guilt Of SIN</vt:lpstr>
      <vt:lpstr>Be Saved From The Power Of SIN</vt:lpstr>
      <vt:lpstr>Be Saved From The Punishment Of SIN</vt:lpstr>
      <vt:lpstr>Be Saved From The Punishment Of SIN</vt:lpstr>
      <vt:lpstr>What part do we play in bringing to the world what it really needs?</vt:lpstr>
      <vt:lpstr>THE GOSPEL IS THE POWER TO SAVE</vt:lpstr>
      <vt:lpstr>The Sinner’s Part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8</cp:revision>
  <dcterms:created xsi:type="dcterms:W3CDTF">2023-12-29T20:29:13Z</dcterms:created>
  <dcterms:modified xsi:type="dcterms:W3CDTF">2023-12-29T23:02:16Z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