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5" r:id="rId3"/>
    <p:sldId id="257" r:id="rId4"/>
    <p:sldId id="258" r:id="rId5"/>
    <p:sldId id="262" r:id="rId6"/>
    <p:sldId id="259" r:id="rId7"/>
    <p:sldId id="260" r:id="rId8"/>
    <p:sldId id="261"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68" d="100"/>
          <a:sy n="68"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9078DE-A3DA-493B-B66A-CD1E60AEEF95}" type="datetimeFigureOut">
              <a:rPr lang="en-US" smtClean="0"/>
              <a:t>10/4/2019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AA1DA6-7192-43C9-AB6C-74A3DE5375BB}" type="slidenum">
              <a:rPr lang="en-US" smtClean="0"/>
              <a:t>‹#›</a:t>
            </a:fld>
            <a:endParaRPr lang="en-US"/>
          </a:p>
        </p:txBody>
      </p:sp>
    </p:spTree>
    <p:extLst>
      <p:ext uri="{BB962C8B-B14F-4D97-AF65-F5344CB8AC3E}">
        <p14:creationId xmlns:p14="http://schemas.microsoft.com/office/powerpoint/2010/main" val="1194927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AA1DA6-7192-43C9-AB6C-74A3DE5375BB}" type="slidenum">
              <a:rPr lang="en-US" smtClean="0"/>
              <a:t>8</a:t>
            </a:fld>
            <a:endParaRPr lang="en-US"/>
          </a:p>
        </p:txBody>
      </p:sp>
    </p:spTree>
    <p:extLst>
      <p:ext uri="{BB962C8B-B14F-4D97-AF65-F5344CB8AC3E}">
        <p14:creationId xmlns:p14="http://schemas.microsoft.com/office/powerpoint/2010/main" val="3895799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F9FDE5-33B6-4DDC-9B4C-2EC8E3D2461A}" type="datetime1">
              <a:rPr lang="en-US" smtClean="0"/>
              <a:t>10/4/2019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433012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36AA28-1C67-4AD7-8BF8-64009E8423D1}" type="datetime1">
              <a:rPr lang="en-US" smtClean="0"/>
              <a:t>10/4/2019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3390101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984E8E-2C14-420D-B95E-F0ED4A4B2916}" type="datetime1">
              <a:rPr lang="en-US" smtClean="0"/>
              <a:t>10/4/2019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3225095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0919DE-7C2A-4A64-A93D-F7152A255A66}" type="datetime1">
              <a:rPr lang="en-US" smtClean="0"/>
              <a:t>10/4/2019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1482932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7557B3-AD3B-466C-AF4E-818D422A5E96}" type="datetime1">
              <a:rPr lang="en-US" smtClean="0"/>
              <a:t>10/4/2019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966031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87BE79-9047-47AA-86FC-4C68CE2C6C0C}" type="datetime1">
              <a:rPr lang="en-US" smtClean="0"/>
              <a:t>10/4/2019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3176820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31DCE5-4645-43DC-9F06-DB525BD08A81}" type="datetime1">
              <a:rPr lang="en-US" smtClean="0"/>
              <a:t>10/4/2019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1550424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A75990-1922-472B-91E1-8B26904A8BF4}" type="datetime1">
              <a:rPr lang="en-US" smtClean="0"/>
              <a:t>10/4/2019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457036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B43096-DE2F-44CA-A40D-58670AE809B4}" type="datetime1">
              <a:rPr lang="en-US" smtClean="0"/>
              <a:t>10/4/2019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2445211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BB945C-C4BC-4237-8AE8-09E99E663D3F}" type="datetime1">
              <a:rPr lang="en-US" smtClean="0"/>
              <a:t>10/4/2019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2496450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C66C15-4258-437D-9FC8-5D2FA1B51A37}" type="datetime1">
              <a:rPr lang="en-US" smtClean="0"/>
              <a:t>10/4/2019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4BC22-E187-4B79-B399-82EA8FED490C}" type="slidenum">
              <a:rPr lang="en-US" smtClean="0"/>
              <a:t>‹#›</a:t>
            </a:fld>
            <a:endParaRPr lang="en-US" dirty="0"/>
          </a:p>
        </p:txBody>
      </p:sp>
    </p:spTree>
    <p:extLst>
      <p:ext uri="{BB962C8B-B14F-4D97-AF65-F5344CB8AC3E}">
        <p14:creationId xmlns:p14="http://schemas.microsoft.com/office/powerpoint/2010/main" val="369498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089279-7BCA-499C-A9E3-74BAA95FC108}" type="datetime1">
              <a:rPr lang="en-US" smtClean="0"/>
              <a:t>10/4/2019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84BC22-E187-4B79-B399-82EA8FED490C}" type="slidenum">
              <a:rPr lang="en-US" smtClean="0"/>
              <a:t>‹#›</a:t>
            </a:fld>
            <a:endParaRPr lang="en-US" dirty="0"/>
          </a:p>
        </p:txBody>
      </p:sp>
    </p:spTree>
    <p:extLst>
      <p:ext uri="{BB962C8B-B14F-4D97-AF65-F5344CB8AC3E}">
        <p14:creationId xmlns:p14="http://schemas.microsoft.com/office/powerpoint/2010/main" val="262648503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181" y="0"/>
            <a:ext cx="11610753" cy="4401879"/>
          </a:xfrm>
        </p:spPr>
        <p:txBody>
          <a:bodyPr>
            <a:normAutofit/>
          </a:bodyPr>
          <a:lstStyle/>
          <a:p>
            <a:r>
              <a:rPr lang="en-US" dirty="0"/>
              <a:t>Why doesn’t the Holy Spirit of God speak to me, as others claim He speaks to them?</a:t>
            </a:r>
            <a:br>
              <a:rPr lang="en-US" dirty="0"/>
            </a:br>
            <a:endParaRPr lang="en-US" dirty="0"/>
          </a:p>
        </p:txBody>
      </p:sp>
      <p:sp>
        <p:nvSpPr>
          <p:cNvPr id="3" name="Subtitle 2"/>
          <p:cNvSpPr>
            <a:spLocks noGrp="1"/>
          </p:cNvSpPr>
          <p:nvPr>
            <p:ph type="subTitle" idx="1"/>
          </p:nvPr>
        </p:nvSpPr>
        <p:spPr>
          <a:xfrm flipV="1">
            <a:off x="3976576" y="5613992"/>
            <a:ext cx="4423145" cy="45719"/>
          </a:xfrm>
        </p:spPr>
        <p:txBody>
          <a:bodyPr>
            <a:normAutofit fontScale="25000" lnSpcReduction="20000"/>
          </a:bodyPr>
          <a:lstStyle/>
          <a:p>
            <a:endParaRPr lang="en-US" sz="4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CE84BC22-E187-4B79-B399-82EA8FED490C}" type="slidenum">
              <a:rPr lang="en-US" smtClean="0"/>
              <a:t>1</a:t>
            </a:fld>
            <a:endParaRPr lang="en-US" dirty="0"/>
          </a:p>
        </p:txBody>
      </p:sp>
    </p:spTree>
    <p:extLst>
      <p:ext uri="{BB962C8B-B14F-4D97-AF65-F5344CB8AC3E}">
        <p14:creationId xmlns:p14="http://schemas.microsoft.com/office/powerpoint/2010/main" val="103113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507" y="365125"/>
            <a:ext cx="11632019" cy="1612531"/>
          </a:xfrm>
        </p:spPr>
        <p:txBody>
          <a:bodyPr>
            <a:normAutofit/>
          </a:bodyPr>
          <a:lstStyle/>
          <a:p>
            <a:pPr algn="ctr"/>
            <a:r>
              <a:rPr lang="en-US" sz="4800" dirty="0">
                <a:latin typeface="Times New Roman" panose="02020603050405020304" pitchFamily="18" charset="0"/>
                <a:cs typeface="Times New Roman" panose="02020603050405020304" pitchFamily="18" charset="0"/>
              </a:rPr>
              <a:t>Does the Holy Spirit speak to you</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apart from the Bible?</a:t>
            </a:r>
          </a:p>
        </p:txBody>
      </p:sp>
      <p:sp>
        <p:nvSpPr>
          <p:cNvPr id="3" name="Content Placeholder 2"/>
          <p:cNvSpPr>
            <a:spLocks noGrp="1"/>
          </p:cNvSpPr>
          <p:nvPr>
            <p:ph idx="1"/>
          </p:nvPr>
        </p:nvSpPr>
        <p:spPr>
          <a:xfrm>
            <a:off x="838200" y="2370137"/>
            <a:ext cx="10515600" cy="4351338"/>
          </a:xfrm>
        </p:spPr>
        <p:txBody>
          <a:bodyPr/>
          <a:lstStyle/>
          <a:p>
            <a:pPr marL="0" indent="0">
              <a:buNone/>
            </a:pPr>
            <a:r>
              <a:rPr lang="en-US" sz="5400" dirty="0">
                <a:latin typeface="Times New Roman" panose="02020603050405020304" pitchFamily="18" charset="0"/>
                <a:cs typeface="Times New Roman" panose="02020603050405020304" pitchFamily="18" charset="0"/>
              </a:rPr>
              <a:t>Do you believe in a </a:t>
            </a:r>
            <a:r>
              <a:rPr lang="en-US" sz="5400" u="sng" dirty="0">
                <a:latin typeface="Times New Roman" panose="02020603050405020304" pitchFamily="18" charset="0"/>
                <a:cs typeface="Times New Roman" panose="02020603050405020304" pitchFamily="18" charset="0"/>
              </a:rPr>
              <a:t>Direct Operation </a:t>
            </a:r>
            <a:r>
              <a:rPr lang="en-US" sz="5400" dirty="0">
                <a:latin typeface="Times New Roman" panose="02020603050405020304" pitchFamily="18" charset="0"/>
                <a:cs typeface="Times New Roman" panose="02020603050405020304" pitchFamily="18" charset="0"/>
              </a:rPr>
              <a:t>of the Holy Spirit?  But what about Romans 10:17, “So then faith </a:t>
            </a:r>
            <a:r>
              <a:rPr lang="en-US" sz="5400" i="1" dirty="0">
                <a:latin typeface="Times New Roman" panose="02020603050405020304" pitchFamily="18" charset="0"/>
                <a:cs typeface="Times New Roman" panose="02020603050405020304" pitchFamily="18" charset="0"/>
              </a:rPr>
              <a:t>comes</a:t>
            </a:r>
            <a:r>
              <a:rPr lang="en-US" sz="5400" dirty="0">
                <a:latin typeface="Times New Roman" panose="02020603050405020304" pitchFamily="18" charset="0"/>
                <a:cs typeface="Times New Roman" panose="02020603050405020304" pitchFamily="18" charset="0"/>
              </a:rPr>
              <a:t> by hearing, and hearing by the word of God.”</a:t>
            </a:r>
          </a:p>
          <a:p>
            <a:endParaRPr lang="en-US" dirty="0"/>
          </a:p>
        </p:txBody>
      </p:sp>
      <p:sp>
        <p:nvSpPr>
          <p:cNvPr id="4" name="Slide Number Placeholder 3"/>
          <p:cNvSpPr>
            <a:spLocks noGrp="1"/>
          </p:cNvSpPr>
          <p:nvPr>
            <p:ph type="sldNum" sz="quarter" idx="12"/>
          </p:nvPr>
        </p:nvSpPr>
        <p:spPr/>
        <p:txBody>
          <a:bodyPr/>
          <a:lstStyle/>
          <a:p>
            <a:fld id="{CE84BC22-E187-4B79-B399-82EA8FED490C}" type="slidenum">
              <a:rPr lang="en-US" smtClean="0"/>
              <a:t>2</a:t>
            </a:fld>
            <a:endParaRPr lang="en-US" dirty="0"/>
          </a:p>
        </p:txBody>
      </p:sp>
    </p:spTree>
    <p:extLst>
      <p:ext uri="{BB962C8B-B14F-4D97-AF65-F5344CB8AC3E}">
        <p14:creationId xmlns:p14="http://schemas.microsoft.com/office/powerpoint/2010/main" val="3316707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389" y="365125"/>
            <a:ext cx="11301664" cy="1325563"/>
          </a:xfrm>
        </p:spPr>
        <p:txBody>
          <a:bodyPr>
            <a:normAutofit/>
          </a:bodyPr>
          <a:lstStyle/>
          <a:p>
            <a:r>
              <a:rPr lang="en-US" sz="4800" dirty="0"/>
              <a:t>Hebrews 1:1-2</a:t>
            </a:r>
          </a:p>
        </p:txBody>
      </p:sp>
      <p:sp>
        <p:nvSpPr>
          <p:cNvPr id="3" name="Content Placeholder 2"/>
          <p:cNvSpPr>
            <a:spLocks noGrp="1"/>
          </p:cNvSpPr>
          <p:nvPr>
            <p:ph idx="1"/>
          </p:nvPr>
        </p:nvSpPr>
        <p:spPr>
          <a:xfrm>
            <a:off x="441158" y="1825624"/>
            <a:ext cx="11446042" cy="4663407"/>
          </a:xfrm>
        </p:spPr>
        <p:txBody>
          <a:bodyPr>
            <a:normAutofit/>
          </a:bodyPr>
          <a:lstStyle/>
          <a:p>
            <a:pPr marL="0" indent="0">
              <a:buNone/>
            </a:pPr>
            <a:r>
              <a:rPr lang="en-US" sz="4800" b="1" i="1" dirty="0">
                <a:latin typeface="Arial Narrow" panose="020B0606020202030204" pitchFamily="34" charset="0"/>
                <a:cs typeface="Times New Roman" panose="02020603050405020304" pitchFamily="18" charset="0"/>
              </a:rPr>
              <a:t>“God, who at various times and in various ways spoke in time past to the fathers by the prophets, </a:t>
            </a:r>
            <a:r>
              <a:rPr lang="en-US" sz="4800" b="1" i="1" u="sng" dirty="0">
                <a:latin typeface="Arial Narrow" panose="020B0606020202030204" pitchFamily="34" charset="0"/>
                <a:cs typeface="Times New Roman" panose="02020603050405020304" pitchFamily="18" charset="0"/>
              </a:rPr>
              <a:t>has in these last days spoken to us by His Son, whom He has appointed heir of all things, through whom also He made the worlds</a:t>
            </a:r>
            <a:r>
              <a:rPr lang="en-US" sz="4800" b="1" i="1" dirty="0">
                <a:latin typeface="Arial Narrow" panose="020B0606020202030204" pitchFamily="34" charset="0"/>
                <a:cs typeface="Times New Roman" panose="02020603050405020304" pitchFamily="18" charset="0"/>
              </a:rPr>
              <a:t>;”</a:t>
            </a:r>
            <a:endParaRPr lang="en-US" sz="4800" dirty="0">
              <a:latin typeface="Arial Narrow" panose="020B0606020202030204" pitchFamily="34" charset="0"/>
              <a:cs typeface="Times New Roman" panose="02020603050405020304" pitchFamily="18" charset="0"/>
            </a:endParaRPr>
          </a:p>
          <a:p>
            <a:pPr marL="0" indent="0">
              <a:buNone/>
            </a:pPr>
            <a:r>
              <a:rPr lang="en-US" b="1" i="1" dirty="0"/>
              <a:t> </a:t>
            </a:r>
            <a:endParaRPr lang="en-US" dirty="0"/>
          </a:p>
        </p:txBody>
      </p:sp>
      <p:sp>
        <p:nvSpPr>
          <p:cNvPr id="4" name="Slide Number Placeholder 3"/>
          <p:cNvSpPr>
            <a:spLocks noGrp="1"/>
          </p:cNvSpPr>
          <p:nvPr>
            <p:ph type="sldNum" sz="quarter" idx="12"/>
          </p:nvPr>
        </p:nvSpPr>
        <p:spPr/>
        <p:txBody>
          <a:bodyPr/>
          <a:lstStyle/>
          <a:p>
            <a:fld id="{CE84BC22-E187-4B79-B399-82EA8FED490C}" type="slidenum">
              <a:rPr lang="en-US" smtClean="0"/>
              <a:t>3</a:t>
            </a:fld>
            <a:endParaRPr lang="en-US" dirty="0"/>
          </a:p>
        </p:txBody>
      </p:sp>
    </p:spTree>
    <p:extLst>
      <p:ext uri="{BB962C8B-B14F-4D97-AF65-F5344CB8AC3E}">
        <p14:creationId xmlns:p14="http://schemas.microsoft.com/office/powerpoint/2010/main" val="3750404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347" y="232611"/>
            <a:ext cx="10840453" cy="1458077"/>
          </a:xfrm>
        </p:spPr>
        <p:txBody>
          <a:bodyPr>
            <a:normAutofit/>
          </a:bodyPr>
          <a:lstStyle/>
          <a:p>
            <a:r>
              <a:rPr lang="en-US" sz="4800" dirty="0">
                <a:latin typeface="Times New Roman" panose="02020603050405020304" pitchFamily="18" charset="0"/>
                <a:cs typeface="Times New Roman" panose="02020603050405020304" pitchFamily="18" charset="0"/>
              </a:rPr>
              <a:t>John 16:12-15</a:t>
            </a:r>
          </a:p>
        </p:txBody>
      </p:sp>
      <p:sp>
        <p:nvSpPr>
          <p:cNvPr id="3" name="Content Placeholder 2"/>
          <p:cNvSpPr>
            <a:spLocks noGrp="1"/>
          </p:cNvSpPr>
          <p:nvPr>
            <p:ph idx="1"/>
          </p:nvPr>
        </p:nvSpPr>
        <p:spPr>
          <a:xfrm>
            <a:off x="513347" y="1825625"/>
            <a:ext cx="11381874" cy="4719554"/>
          </a:xfrm>
        </p:spPr>
        <p:txBody>
          <a:bodyPr>
            <a:normAutofit/>
          </a:bodyPr>
          <a:lstStyle/>
          <a:p>
            <a:pPr marL="0" indent="0">
              <a:buNone/>
            </a:pPr>
            <a:r>
              <a:rPr lang="en-US" sz="4800" b="1" i="1" dirty="0">
                <a:latin typeface="Arial Narrow" panose="020B0606020202030204" pitchFamily="34" charset="0"/>
              </a:rPr>
              <a:t>“However, when He, the Spirit of truth, has come, </a:t>
            </a:r>
            <a:r>
              <a:rPr lang="en-US" sz="4800" b="1" i="1" u="sng" dirty="0">
                <a:latin typeface="Arial Narrow" panose="020B0606020202030204" pitchFamily="34" charset="0"/>
              </a:rPr>
              <a:t>He will guide you into all truth</a:t>
            </a:r>
            <a:r>
              <a:rPr lang="en-US" sz="4800" b="1" i="1" dirty="0">
                <a:latin typeface="Arial Narrow" panose="020B0606020202030204" pitchFamily="34" charset="0"/>
              </a:rPr>
              <a:t>; for He will not speak on His own authority, but whatever He hears He will speak; and He will tell you things to come.</a:t>
            </a:r>
            <a:endParaRPr lang="en-US" sz="4800" dirty="0">
              <a:latin typeface="Arial Narrow" panose="020B0606020202030204" pitchFamily="34" charset="0"/>
            </a:endParaRPr>
          </a:p>
        </p:txBody>
      </p:sp>
      <p:sp>
        <p:nvSpPr>
          <p:cNvPr id="4" name="Slide Number Placeholder 3"/>
          <p:cNvSpPr>
            <a:spLocks noGrp="1"/>
          </p:cNvSpPr>
          <p:nvPr>
            <p:ph type="sldNum" sz="quarter" idx="12"/>
          </p:nvPr>
        </p:nvSpPr>
        <p:spPr/>
        <p:txBody>
          <a:bodyPr/>
          <a:lstStyle/>
          <a:p>
            <a:fld id="{CE84BC22-E187-4B79-B399-82EA8FED490C}" type="slidenum">
              <a:rPr lang="en-US" smtClean="0"/>
              <a:t>4</a:t>
            </a:fld>
            <a:endParaRPr lang="en-US" dirty="0"/>
          </a:p>
        </p:txBody>
      </p:sp>
    </p:spTree>
    <p:extLst>
      <p:ext uri="{BB962C8B-B14F-4D97-AF65-F5344CB8AC3E}">
        <p14:creationId xmlns:p14="http://schemas.microsoft.com/office/powerpoint/2010/main" val="546494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75" y="108452"/>
            <a:ext cx="12015536" cy="1936917"/>
          </a:xfrm>
        </p:spPr>
        <p:txBody>
          <a:bodyPr>
            <a:normAutofit/>
          </a:bodyPr>
          <a:lstStyle/>
          <a:p>
            <a:pPr algn="ctr"/>
            <a:r>
              <a:rPr lang="en-US" sz="5400" dirty="0">
                <a:latin typeface="Arial Narrow" panose="020B0606020202030204" pitchFamily="34" charset="0"/>
                <a:cs typeface="Aharoni" panose="02010803020104030203" pitchFamily="2" charset="-79"/>
              </a:rPr>
              <a:t>What About the Sincere in Heart?</a:t>
            </a:r>
          </a:p>
        </p:txBody>
      </p:sp>
      <p:sp>
        <p:nvSpPr>
          <p:cNvPr id="3" name="Content Placeholder 2"/>
          <p:cNvSpPr>
            <a:spLocks noGrp="1"/>
          </p:cNvSpPr>
          <p:nvPr>
            <p:ph idx="1"/>
          </p:nvPr>
        </p:nvSpPr>
        <p:spPr>
          <a:xfrm>
            <a:off x="104275" y="2370137"/>
            <a:ext cx="12015535" cy="4351338"/>
          </a:xfrm>
        </p:spPr>
        <p:txBody>
          <a:bodyPr/>
          <a:lstStyle/>
          <a:p>
            <a:pPr marL="0" indent="0">
              <a:buNone/>
            </a:pPr>
            <a:r>
              <a:rPr lang="en-US" sz="4400" b="1" i="1" dirty="0">
                <a:latin typeface="Arial Narrow" panose="020B0606020202030204" pitchFamily="34" charset="0"/>
              </a:rPr>
              <a:t>“For I bear them witness that they have a zeal for God, but not according to knowledge. For they being ignorant of God’s righteousness, and seeking to establish their own righteousness, have not submitted to the righteousness of God.”  </a:t>
            </a:r>
          </a:p>
          <a:p>
            <a:pPr marL="0" indent="0">
              <a:buNone/>
            </a:pPr>
            <a:r>
              <a:rPr lang="en-US" sz="3200" b="1" i="1" dirty="0">
                <a:latin typeface="Arial Narrow" panose="020B0606020202030204" pitchFamily="34" charset="0"/>
              </a:rPr>
              <a:t>Roman 10:1-3</a:t>
            </a:r>
            <a:endParaRPr lang="en-US" sz="3200" dirty="0">
              <a:latin typeface="Arial Narrow" panose="020B0606020202030204" pitchFamily="34" charset="0"/>
            </a:endParaRPr>
          </a:p>
        </p:txBody>
      </p:sp>
      <p:sp>
        <p:nvSpPr>
          <p:cNvPr id="4" name="Slide Number Placeholder 3"/>
          <p:cNvSpPr>
            <a:spLocks noGrp="1"/>
          </p:cNvSpPr>
          <p:nvPr>
            <p:ph type="sldNum" sz="quarter" idx="12"/>
          </p:nvPr>
        </p:nvSpPr>
        <p:spPr/>
        <p:txBody>
          <a:bodyPr/>
          <a:lstStyle/>
          <a:p>
            <a:fld id="{CE84BC22-E187-4B79-B399-82EA8FED490C}" type="slidenum">
              <a:rPr lang="en-US" smtClean="0"/>
              <a:t>5</a:t>
            </a:fld>
            <a:endParaRPr lang="en-US" dirty="0"/>
          </a:p>
        </p:txBody>
      </p:sp>
    </p:spTree>
    <p:extLst>
      <p:ext uri="{BB962C8B-B14F-4D97-AF65-F5344CB8AC3E}">
        <p14:creationId xmlns:p14="http://schemas.microsoft.com/office/powerpoint/2010/main" val="391563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116" y="365125"/>
            <a:ext cx="10928684" cy="1325563"/>
          </a:xfrm>
        </p:spPr>
        <p:txBody>
          <a:bodyPr/>
          <a:lstStyle/>
          <a:p>
            <a:r>
              <a:rPr lang="en-US" dirty="0">
                <a:latin typeface="Times New Roman" panose="02020603050405020304" pitchFamily="18" charset="0"/>
                <a:cs typeface="Times New Roman" panose="02020603050405020304" pitchFamily="18" charset="0"/>
              </a:rPr>
              <a:t>Ephesians 3:8-10</a:t>
            </a:r>
          </a:p>
        </p:txBody>
      </p:sp>
      <p:sp>
        <p:nvSpPr>
          <p:cNvPr id="3" name="Content Placeholder 2"/>
          <p:cNvSpPr>
            <a:spLocks noGrp="1"/>
          </p:cNvSpPr>
          <p:nvPr>
            <p:ph idx="1"/>
          </p:nvPr>
        </p:nvSpPr>
        <p:spPr>
          <a:xfrm>
            <a:off x="425116" y="1825624"/>
            <a:ext cx="11397916" cy="4679449"/>
          </a:xfrm>
        </p:spPr>
        <p:txBody>
          <a:bodyPr>
            <a:normAutofit/>
          </a:bodyPr>
          <a:lstStyle/>
          <a:p>
            <a:pPr marL="0" lvl="0" indent="0">
              <a:buNone/>
            </a:pPr>
            <a:r>
              <a:rPr lang="en-US" sz="4800" b="1" i="1" dirty="0">
                <a:latin typeface="Arial Narrow" panose="020B0606020202030204" pitchFamily="34" charset="0"/>
              </a:rPr>
              <a:t>“</a:t>
            </a:r>
            <a:r>
              <a:rPr lang="en-US" sz="4800" b="1" i="1" u="sng" dirty="0">
                <a:latin typeface="Arial Narrow" panose="020B0606020202030204" pitchFamily="34" charset="0"/>
              </a:rPr>
              <a:t>to the intent that now the manifold wisdom of God might be made known by the church to the principalities and powers in the heavenly places, according to the eternal purpose which He accomplished in Christ Jesus our Lord</a:t>
            </a:r>
            <a:r>
              <a:rPr lang="en-US" sz="4800" b="1" i="1" dirty="0">
                <a:latin typeface="Arial Narrow" panose="020B0606020202030204" pitchFamily="34" charset="0"/>
              </a:rPr>
              <a:t>,”</a:t>
            </a:r>
            <a:endParaRPr lang="en-US" sz="4800" dirty="0">
              <a:latin typeface="Arial Narrow" panose="020B0606020202030204" pitchFamily="34" charset="0"/>
            </a:endParaRPr>
          </a:p>
          <a:p>
            <a:pPr marL="0" indent="0">
              <a:buNone/>
            </a:pPr>
            <a:r>
              <a:rPr lang="en-US" dirty="0"/>
              <a:t> </a:t>
            </a:r>
          </a:p>
          <a:p>
            <a:endParaRPr lang="en-US" dirty="0"/>
          </a:p>
        </p:txBody>
      </p:sp>
      <p:sp>
        <p:nvSpPr>
          <p:cNvPr id="4" name="Slide Number Placeholder 3"/>
          <p:cNvSpPr>
            <a:spLocks noGrp="1"/>
          </p:cNvSpPr>
          <p:nvPr>
            <p:ph type="sldNum" sz="quarter" idx="12"/>
          </p:nvPr>
        </p:nvSpPr>
        <p:spPr/>
        <p:txBody>
          <a:bodyPr/>
          <a:lstStyle/>
          <a:p>
            <a:fld id="{CE84BC22-E187-4B79-B399-82EA8FED490C}" type="slidenum">
              <a:rPr lang="en-US" smtClean="0"/>
              <a:t>6</a:t>
            </a:fld>
            <a:endParaRPr lang="en-US" dirty="0"/>
          </a:p>
        </p:txBody>
      </p:sp>
    </p:spTree>
    <p:extLst>
      <p:ext uri="{BB962C8B-B14F-4D97-AF65-F5344CB8AC3E}">
        <p14:creationId xmlns:p14="http://schemas.microsoft.com/office/powerpoint/2010/main" val="3154213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2995"/>
            <a:ext cx="10515600" cy="1325563"/>
          </a:xfrm>
        </p:spPr>
        <p:txBody>
          <a:bodyPr>
            <a:normAutofit/>
          </a:bodyPr>
          <a:lstStyle/>
          <a:p>
            <a:pPr algn="ctr"/>
            <a:r>
              <a:rPr lang="en-US" sz="4800" b="1" dirty="0">
                <a:latin typeface="Times New Roman" panose="02020603050405020304" pitchFamily="18" charset="0"/>
                <a:cs typeface="Times New Roman" panose="02020603050405020304" pitchFamily="18" charset="0"/>
              </a:rPr>
              <a:t>1 Corinthians 2:13</a:t>
            </a:r>
          </a:p>
        </p:txBody>
      </p:sp>
      <p:sp>
        <p:nvSpPr>
          <p:cNvPr id="3" name="Content Placeholder 2"/>
          <p:cNvSpPr>
            <a:spLocks noGrp="1"/>
          </p:cNvSpPr>
          <p:nvPr>
            <p:ph idx="1"/>
          </p:nvPr>
        </p:nvSpPr>
        <p:spPr>
          <a:xfrm>
            <a:off x="425302" y="1488558"/>
            <a:ext cx="11419368" cy="5369441"/>
          </a:xfrm>
        </p:spPr>
        <p:txBody>
          <a:bodyPr>
            <a:normAutofit/>
          </a:bodyPr>
          <a:lstStyle/>
          <a:p>
            <a:pPr marL="0" indent="0">
              <a:buNone/>
            </a:pPr>
            <a:r>
              <a:rPr lang="en-US" sz="5400" dirty="0">
                <a:latin typeface="Times New Roman" panose="02020603050405020304" pitchFamily="18" charset="0"/>
                <a:cs typeface="Times New Roman" panose="02020603050405020304" pitchFamily="18" charset="0"/>
              </a:rPr>
              <a:t>“These things we also speak, not in words which man's wisdom teaches </a:t>
            </a:r>
            <a:r>
              <a:rPr lang="en-US" sz="5400" u="sng" dirty="0">
                <a:latin typeface="Times New Roman" panose="02020603050405020304" pitchFamily="18" charset="0"/>
                <a:cs typeface="Times New Roman" panose="02020603050405020304" pitchFamily="18" charset="0"/>
              </a:rPr>
              <a:t>but which the Holy Spirit teaches</a:t>
            </a:r>
            <a:r>
              <a:rPr lang="en-US" sz="5400" dirty="0">
                <a:latin typeface="Times New Roman" panose="02020603050405020304" pitchFamily="18" charset="0"/>
                <a:cs typeface="Times New Roman" panose="02020603050405020304" pitchFamily="18" charset="0"/>
              </a:rPr>
              <a:t>, comparing spiritual things with spiritual.” (WORDS) </a:t>
            </a:r>
          </a:p>
        </p:txBody>
      </p:sp>
      <p:sp>
        <p:nvSpPr>
          <p:cNvPr id="4" name="Slide Number Placeholder 3"/>
          <p:cNvSpPr>
            <a:spLocks noGrp="1"/>
          </p:cNvSpPr>
          <p:nvPr>
            <p:ph type="sldNum" sz="quarter" idx="12"/>
          </p:nvPr>
        </p:nvSpPr>
        <p:spPr/>
        <p:txBody>
          <a:bodyPr/>
          <a:lstStyle/>
          <a:p>
            <a:fld id="{CE84BC22-E187-4B79-B399-82EA8FED490C}" type="slidenum">
              <a:rPr lang="en-US" smtClean="0"/>
              <a:t>7</a:t>
            </a:fld>
            <a:endParaRPr lang="en-US" dirty="0"/>
          </a:p>
        </p:txBody>
      </p:sp>
    </p:spTree>
    <p:extLst>
      <p:ext uri="{BB962C8B-B14F-4D97-AF65-F5344CB8AC3E}">
        <p14:creationId xmlns:p14="http://schemas.microsoft.com/office/powerpoint/2010/main" val="3404386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158" y="365125"/>
            <a:ext cx="10912642" cy="1325563"/>
          </a:xfrm>
        </p:spPr>
        <p:txBody>
          <a:bodyPr/>
          <a:lstStyle/>
          <a:p>
            <a:pPr algn="ctr"/>
            <a:r>
              <a:rPr lang="en-US" dirty="0">
                <a:latin typeface="Times New Roman" panose="02020603050405020304" pitchFamily="18" charset="0"/>
                <a:cs typeface="Times New Roman" panose="02020603050405020304" pitchFamily="18" charset="0"/>
              </a:rPr>
              <a:t>1 Corinthians 13:8-10</a:t>
            </a:r>
          </a:p>
        </p:txBody>
      </p:sp>
      <p:sp>
        <p:nvSpPr>
          <p:cNvPr id="3" name="Content Placeholder 2"/>
          <p:cNvSpPr>
            <a:spLocks noGrp="1"/>
          </p:cNvSpPr>
          <p:nvPr>
            <p:ph idx="1"/>
          </p:nvPr>
        </p:nvSpPr>
        <p:spPr>
          <a:xfrm>
            <a:off x="212651" y="1690688"/>
            <a:ext cx="11979349" cy="5030787"/>
          </a:xfrm>
        </p:spPr>
        <p:txBody>
          <a:bodyPr>
            <a:normAutofit/>
          </a:bodyPr>
          <a:lstStyle/>
          <a:p>
            <a:pPr marL="0" indent="0">
              <a:buNone/>
            </a:pPr>
            <a:r>
              <a:rPr lang="en-US" sz="4800" dirty="0">
                <a:latin typeface="Times New Roman" panose="02020603050405020304" pitchFamily="18" charset="0"/>
                <a:cs typeface="Times New Roman" panose="02020603050405020304" pitchFamily="18" charset="0"/>
              </a:rPr>
              <a:t>“Love never fails. But whether there are </a:t>
            </a:r>
            <a:r>
              <a:rPr lang="en-US" sz="4800" u="sng" dirty="0">
                <a:latin typeface="Times New Roman" panose="02020603050405020304" pitchFamily="18" charset="0"/>
                <a:cs typeface="Times New Roman" panose="02020603050405020304" pitchFamily="18" charset="0"/>
              </a:rPr>
              <a:t>prophecies</a:t>
            </a:r>
            <a:r>
              <a:rPr lang="en-US" sz="4800" dirty="0">
                <a:latin typeface="Times New Roman" panose="02020603050405020304" pitchFamily="18" charset="0"/>
                <a:cs typeface="Times New Roman" panose="02020603050405020304" pitchFamily="18" charset="0"/>
              </a:rPr>
              <a:t>, they will fail; whether there are </a:t>
            </a:r>
            <a:r>
              <a:rPr lang="en-US" sz="4800" u="sng" dirty="0">
                <a:latin typeface="Times New Roman" panose="02020603050405020304" pitchFamily="18" charset="0"/>
                <a:cs typeface="Times New Roman" panose="02020603050405020304" pitchFamily="18" charset="0"/>
              </a:rPr>
              <a:t>tongues, they will cease</a:t>
            </a:r>
            <a:r>
              <a:rPr lang="en-US" sz="4800" dirty="0">
                <a:latin typeface="Times New Roman" panose="02020603050405020304" pitchFamily="18" charset="0"/>
                <a:cs typeface="Times New Roman" panose="02020603050405020304" pitchFamily="18" charset="0"/>
              </a:rPr>
              <a:t>; whether there is knowledge, it will vanish away. For we know in part and we prophesy in part. But when that which is perfect has come, then </a:t>
            </a:r>
            <a:r>
              <a:rPr lang="en-US" sz="4800" u="sng" dirty="0">
                <a:latin typeface="Times New Roman" panose="02020603050405020304" pitchFamily="18" charset="0"/>
                <a:cs typeface="Times New Roman" panose="02020603050405020304" pitchFamily="18" charset="0"/>
              </a:rPr>
              <a:t>that which is in part will be done away.</a:t>
            </a:r>
            <a:r>
              <a:rPr lang="en-US" sz="4800" dirty="0">
                <a:latin typeface="Times New Roman" panose="02020603050405020304" pitchFamily="18"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CE84BC22-E187-4B79-B399-82EA8FED490C}" type="slidenum">
              <a:rPr lang="en-US" smtClean="0"/>
              <a:t>8</a:t>
            </a:fld>
            <a:endParaRPr lang="en-US" dirty="0"/>
          </a:p>
        </p:txBody>
      </p:sp>
    </p:spTree>
    <p:extLst>
      <p:ext uri="{BB962C8B-B14F-4D97-AF65-F5344CB8AC3E}">
        <p14:creationId xmlns:p14="http://schemas.microsoft.com/office/powerpoint/2010/main" val="1581961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a:latin typeface="Arial Rounded MT Bold" panose="020F0704030504030204" pitchFamily="34" charset="0"/>
              </a:rPr>
              <a:t>God is no Respecter of Persons</a:t>
            </a:r>
          </a:p>
        </p:txBody>
      </p:sp>
      <p:sp>
        <p:nvSpPr>
          <p:cNvPr id="3" name="Content Placeholder 2"/>
          <p:cNvSpPr>
            <a:spLocks noGrp="1"/>
          </p:cNvSpPr>
          <p:nvPr>
            <p:ph idx="1"/>
          </p:nvPr>
        </p:nvSpPr>
        <p:spPr/>
        <p:txBody>
          <a:bodyPr/>
          <a:lstStyle/>
          <a:p>
            <a:r>
              <a:rPr lang="en-US" sz="4400" dirty="0">
                <a:latin typeface="Times New Roman" panose="02020603050405020304" pitchFamily="18" charset="0"/>
                <a:cs typeface="Times New Roman" panose="02020603050405020304" pitchFamily="18" charset="0"/>
              </a:rPr>
              <a:t>Acts 10:34, </a:t>
            </a:r>
            <a:r>
              <a:rPr lang="en-US" sz="4800" dirty="0">
                <a:latin typeface="Times New Roman" panose="02020603050405020304" pitchFamily="18" charset="0"/>
                <a:cs typeface="Times New Roman" panose="02020603050405020304" pitchFamily="18" charset="0"/>
              </a:rPr>
              <a:t>“Then Peter opened </a:t>
            </a:r>
            <a:r>
              <a:rPr lang="en-US" sz="4800" i="1" dirty="0">
                <a:latin typeface="Times New Roman" panose="02020603050405020304" pitchFamily="18" charset="0"/>
                <a:cs typeface="Times New Roman" panose="02020603050405020304" pitchFamily="18" charset="0"/>
              </a:rPr>
              <a:t>his</a:t>
            </a:r>
            <a:r>
              <a:rPr lang="en-US" sz="4800" dirty="0">
                <a:latin typeface="Times New Roman" panose="02020603050405020304" pitchFamily="18" charset="0"/>
                <a:cs typeface="Times New Roman" panose="02020603050405020304" pitchFamily="18" charset="0"/>
              </a:rPr>
              <a:t> mouth, and said, Of a truth I perceive that God is no respecter of persons:”</a:t>
            </a:r>
          </a:p>
          <a:p>
            <a:r>
              <a:rPr lang="en-US" sz="4400" b="1" dirty="0">
                <a:latin typeface="Times New Roman" panose="02020603050405020304" pitchFamily="18" charset="0"/>
                <a:cs typeface="Times New Roman" panose="02020603050405020304" pitchFamily="18" charset="0"/>
              </a:rPr>
              <a:t>Romans 2:11, </a:t>
            </a:r>
            <a:r>
              <a:rPr lang="en-US" sz="4800" b="1" dirty="0">
                <a:latin typeface="Times New Roman" panose="02020603050405020304" pitchFamily="18" charset="0"/>
                <a:cs typeface="Times New Roman" panose="02020603050405020304" pitchFamily="18" charset="0"/>
              </a:rPr>
              <a:t>“</a:t>
            </a:r>
            <a:r>
              <a:rPr lang="en-US" sz="4800" dirty="0">
                <a:latin typeface="Times New Roman" panose="02020603050405020304" pitchFamily="18" charset="0"/>
                <a:cs typeface="Times New Roman" panose="02020603050405020304" pitchFamily="18" charset="0"/>
              </a:rPr>
              <a:t>For there is no partiality with God.”</a:t>
            </a:r>
          </a:p>
          <a:p>
            <a:pPr marL="0" indent="0">
              <a:buNone/>
            </a:pP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CE84BC22-E187-4B79-B399-82EA8FED490C}" type="slidenum">
              <a:rPr lang="en-US" smtClean="0"/>
              <a:t>9</a:t>
            </a:fld>
            <a:endParaRPr lang="en-US" dirty="0"/>
          </a:p>
        </p:txBody>
      </p:sp>
    </p:spTree>
    <p:extLst>
      <p:ext uri="{BB962C8B-B14F-4D97-AF65-F5344CB8AC3E}">
        <p14:creationId xmlns:p14="http://schemas.microsoft.com/office/powerpoint/2010/main" val="2612444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Times New Roman" panose="02020603050405020304" pitchFamily="18" charset="0"/>
                <a:cs typeface="Times New Roman" panose="02020603050405020304" pitchFamily="18" charset="0"/>
              </a:rPr>
              <a:t>God is no Respecter of Persons</a:t>
            </a:r>
          </a:p>
        </p:txBody>
      </p:sp>
      <p:sp>
        <p:nvSpPr>
          <p:cNvPr id="3" name="Content Placeholder 2"/>
          <p:cNvSpPr>
            <a:spLocks noGrp="1"/>
          </p:cNvSpPr>
          <p:nvPr>
            <p:ph idx="1"/>
          </p:nvPr>
        </p:nvSpPr>
        <p:spPr/>
        <p:txBody>
          <a:bodyPr/>
          <a:lstStyle/>
          <a:p>
            <a:r>
              <a:rPr lang="en-US" sz="4800" dirty="0">
                <a:latin typeface="Times New Roman" panose="02020603050405020304" pitchFamily="18" charset="0"/>
                <a:cs typeface="Times New Roman" panose="02020603050405020304" pitchFamily="18" charset="0"/>
              </a:rPr>
              <a:t>Why would God tell me something He wouldn’t tell you?</a:t>
            </a:r>
          </a:p>
          <a:p>
            <a:r>
              <a:rPr lang="en-US" sz="4800" dirty="0">
                <a:latin typeface="Times New Roman" panose="02020603050405020304" pitchFamily="18" charset="0"/>
                <a:cs typeface="Times New Roman" panose="02020603050405020304" pitchFamily="18" charset="0"/>
              </a:rPr>
              <a:t>Why would God tell you something He wouldn’t tell me?</a:t>
            </a:r>
          </a:p>
          <a:p>
            <a:r>
              <a:rPr lang="en-US" sz="4800" dirty="0">
                <a:latin typeface="Times New Roman" panose="02020603050405020304" pitchFamily="18" charset="0"/>
                <a:cs typeface="Times New Roman" panose="02020603050405020304" pitchFamily="18" charset="0"/>
              </a:rPr>
              <a:t>Many think they are special above others.  Romans 10:17 “Faith comes..”</a:t>
            </a:r>
          </a:p>
        </p:txBody>
      </p:sp>
      <p:sp>
        <p:nvSpPr>
          <p:cNvPr id="4" name="Slide Number Placeholder 3"/>
          <p:cNvSpPr>
            <a:spLocks noGrp="1"/>
          </p:cNvSpPr>
          <p:nvPr>
            <p:ph type="sldNum" sz="quarter" idx="12"/>
          </p:nvPr>
        </p:nvSpPr>
        <p:spPr/>
        <p:txBody>
          <a:bodyPr/>
          <a:lstStyle/>
          <a:p>
            <a:fld id="{CE84BC22-E187-4B79-B399-82EA8FED490C}" type="slidenum">
              <a:rPr lang="en-US" smtClean="0"/>
              <a:t>10</a:t>
            </a:fld>
            <a:endParaRPr lang="en-US" dirty="0"/>
          </a:p>
        </p:txBody>
      </p:sp>
    </p:spTree>
    <p:extLst>
      <p:ext uri="{BB962C8B-B14F-4D97-AF65-F5344CB8AC3E}">
        <p14:creationId xmlns:p14="http://schemas.microsoft.com/office/powerpoint/2010/main" val="23404137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134</TotalTime>
  <Words>460</Words>
  <Application>Microsoft Office PowerPoint</Application>
  <PresentationFormat>Widescreen</PresentationFormat>
  <Paragraphs>36</Paragraphs>
  <Slides>10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Arial Narrow</vt:lpstr>
      <vt:lpstr>Arial Rounded MT Bold</vt:lpstr>
      <vt:lpstr>Calibri</vt:lpstr>
      <vt:lpstr>Calibri Light</vt:lpstr>
      <vt:lpstr>Times New Roman</vt:lpstr>
      <vt:lpstr>Office Theme</vt:lpstr>
      <vt:lpstr>Why doesn’t the Holy Spirit of God speak to me, as others claim He speaks to them? </vt:lpstr>
      <vt:lpstr>Does the Holy Spirit speak to you  apart from the Bible?</vt:lpstr>
      <vt:lpstr>Hebrews 1:1-2</vt:lpstr>
      <vt:lpstr>John 16:12-15</vt:lpstr>
      <vt:lpstr>What About the Sincere in Heart?</vt:lpstr>
      <vt:lpstr>Ephesians 3:8-10</vt:lpstr>
      <vt:lpstr>1 Corinthians 2:13</vt:lpstr>
      <vt:lpstr>1 Corinthians 13:8-10</vt:lpstr>
      <vt:lpstr>God is no Respecter of Persons</vt:lpstr>
      <vt:lpstr>God is no Respecter of Persons</vt:lpstr>
    </vt:vector>
  </TitlesOfParts>
  <Company>Valued Customer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doesn’t the Holy Spirit of God speak to me, as others claim He speaks to them?</dc:title>
  <dc:creator>Dennis L. Scroggins</dc:creator>
  <cp:lastModifiedBy>Dennis Scroggins</cp:lastModifiedBy>
  <cp:revision>15</cp:revision>
  <dcterms:created xsi:type="dcterms:W3CDTF">2017-04-16T11:58:01Z</dcterms:created>
  <dcterms:modified xsi:type="dcterms:W3CDTF">2019-10-04T23:22:30Z</dcterms:modified>
</cp:coreProperties>
</file>