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
  </p:notesMasterIdLst>
  <p:sldIdLst>
    <p:sldId id="291" r:id="rId2"/>
    <p:sldId id="256" r:id="rId3"/>
    <p:sldId id="257" r:id="rId4"/>
    <p:sldId id="292" r:id="rId5"/>
    <p:sldId id="293" r:id="rId6"/>
    <p:sldId id="294" r:id="rId7"/>
    <p:sldId id="295" r:id="rId8"/>
    <p:sldId id="296" r:id="rId9"/>
    <p:sldId id="297" r:id="rId10"/>
    <p:sldId id="298" r:id="rId11"/>
    <p:sldId id="299" r:id="rId12"/>
  </p:sldIdLst>
  <p:sldSz cx="9144000" cy="5143500" type="screen16x9"/>
  <p:notesSz cx="6858000" cy="9144000"/>
  <p:embeddedFontLst>
    <p:embeddedFont>
      <p:font typeface="Adamina" panose="020B0604020202020204" charset="0"/>
      <p:regular r:id="rId14"/>
    </p:embeddedFont>
    <p:embeddedFont>
      <p:font typeface="Livvic" pitchFamily="2" charset="0"/>
      <p:regular r:id="rId15"/>
      <p:bold r:id="rId16"/>
      <p:italic r:id="rId17"/>
      <p:boldItalic r:id="rId18"/>
    </p:embeddedFont>
    <p:embeddedFont>
      <p:font typeface="Milonga" panose="020B0604020202020204" charset="0"/>
      <p:regular r:id="rId19"/>
    </p:embeddedFont>
    <p:embeddedFont>
      <p:font typeface="Nunito" pitchFamily="2" charset="0"/>
      <p:regular r:id="rId20"/>
      <p:bold r:id="rId21"/>
      <p:italic r:id="rId22"/>
      <p:boldItalic r:id="rId23"/>
    </p:embeddedFont>
    <p:embeddedFont>
      <p:font typeface="Prata" panose="020B0604020202020204" charset="0"/>
      <p:regular r:id="rId24"/>
    </p:embeddedFont>
    <p:embeddedFont>
      <p:font typeface="Roboto Condensed Light" panose="02000000000000000000" pitchFamily="2" charset="0"/>
      <p:regular r:id="rId25"/>
      <p: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5CD9B62-3B28-419E-90EA-B0E9E7FFFD77}">
  <a:tblStyle styleId="{45CD9B62-3B28-419E-90EA-B0E9E7FFFD7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0" d="100"/>
          <a:sy n="140" d="100"/>
        </p:scale>
        <p:origin x="21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7775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7235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146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7524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6413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3834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6144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09a441762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209a441762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99409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26250" y="1705575"/>
            <a:ext cx="5091600" cy="1355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2"/>
              </a:buClr>
              <a:buSzPts val="5200"/>
              <a:buNone/>
              <a:defRPr sz="4000">
                <a:solidFill>
                  <a:schemeClr val="accent5"/>
                </a:solidFill>
              </a:defRPr>
            </a:lvl1pPr>
            <a:lvl2pPr lvl="1" algn="ctr">
              <a:spcBef>
                <a:spcPts val="0"/>
              </a:spcBef>
              <a:spcAft>
                <a:spcPts val="0"/>
              </a:spcAft>
              <a:buClr>
                <a:schemeClr val="lt2"/>
              </a:buClr>
              <a:buSzPts val="5200"/>
              <a:buNone/>
              <a:defRPr sz="5200">
                <a:solidFill>
                  <a:schemeClr val="lt2"/>
                </a:solidFill>
              </a:defRPr>
            </a:lvl2pPr>
            <a:lvl3pPr lvl="2" algn="ctr">
              <a:spcBef>
                <a:spcPts val="0"/>
              </a:spcBef>
              <a:spcAft>
                <a:spcPts val="0"/>
              </a:spcAft>
              <a:buClr>
                <a:schemeClr val="lt2"/>
              </a:buClr>
              <a:buSzPts val="5200"/>
              <a:buNone/>
              <a:defRPr sz="5200">
                <a:solidFill>
                  <a:schemeClr val="lt2"/>
                </a:solidFill>
              </a:defRPr>
            </a:lvl3pPr>
            <a:lvl4pPr lvl="3" algn="ctr">
              <a:spcBef>
                <a:spcPts val="0"/>
              </a:spcBef>
              <a:spcAft>
                <a:spcPts val="0"/>
              </a:spcAft>
              <a:buClr>
                <a:schemeClr val="lt2"/>
              </a:buClr>
              <a:buSzPts val="5200"/>
              <a:buNone/>
              <a:defRPr sz="5200">
                <a:solidFill>
                  <a:schemeClr val="lt2"/>
                </a:solidFill>
              </a:defRPr>
            </a:lvl4pPr>
            <a:lvl5pPr lvl="4" algn="ctr">
              <a:spcBef>
                <a:spcPts val="0"/>
              </a:spcBef>
              <a:spcAft>
                <a:spcPts val="0"/>
              </a:spcAft>
              <a:buClr>
                <a:schemeClr val="lt2"/>
              </a:buClr>
              <a:buSzPts val="5200"/>
              <a:buNone/>
              <a:defRPr sz="5200">
                <a:solidFill>
                  <a:schemeClr val="lt2"/>
                </a:solidFill>
              </a:defRPr>
            </a:lvl5pPr>
            <a:lvl6pPr lvl="5" algn="ctr">
              <a:spcBef>
                <a:spcPts val="0"/>
              </a:spcBef>
              <a:spcAft>
                <a:spcPts val="0"/>
              </a:spcAft>
              <a:buClr>
                <a:schemeClr val="lt2"/>
              </a:buClr>
              <a:buSzPts val="5200"/>
              <a:buNone/>
              <a:defRPr sz="5200">
                <a:solidFill>
                  <a:schemeClr val="lt2"/>
                </a:solidFill>
              </a:defRPr>
            </a:lvl6pPr>
            <a:lvl7pPr lvl="6" algn="ctr">
              <a:spcBef>
                <a:spcPts val="0"/>
              </a:spcBef>
              <a:spcAft>
                <a:spcPts val="0"/>
              </a:spcAft>
              <a:buClr>
                <a:schemeClr val="lt2"/>
              </a:buClr>
              <a:buSzPts val="5200"/>
              <a:buNone/>
              <a:defRPr sz="5200">
                <a:solidFill>
                  <a:schemeClr val="lt2"/>
                </a:solidFill>
              </a:defRPr>
            </a:lvl7pPr>
            <a:lvl8pPr lvl="7" algn="ctr">
              <a:spcBef>
                <a:spcPts val="0"/>
              </a:spcBef>
              <a:spcAft>
                <a:spcPts val="0"/>
              </a:spcAft>
              <a:buClr>
                <a:schemeClr val="lt2"/>
              </a:buClr>
              <a:buSzPts val="5200"/>
              <a:buNone/>
              <a:defRPr sz="5200">
                <a:solidFill>
                  <a:schemeClr val="lt2"/>
                </a:solidFill>
              </a:defRPr>
            </a:lvl8pPr>
            <a:lvl9pPr lvl="8" algn="ctr">
              <a:spcBef>
                <a:spcPts val="0"/>
              </a:spcBef>
              <a:spcAft>
                <a:spcPts val="0"/>
              </a:spcAft>
              <a:buClr>
                <a:schemeClr val="lt2"/>
              </a:buClr>
              <a:buSzPts val="5200"/>
              <a:buNone/>
              <a:defRPr sz="5200">
                <a:solidFill>
                  <a:schemeClr val="lt2"/>
                </a:solidFill>
              </a:defRPr>
            </a:lvl9pPr>
          </a:lstStyle>
          <a:p>
            <a:endParaRPr/>
          </a:p>
        </p:txBody>
      </p:sp>
      <p:sp>
        <p:nvSpPr>
          <p:cNvPr id="10" name="Google Shape;10;p2"/>
          <p:cNvSpPr txBox="1">
            <a:spLocks noGrp="1"/>
          </p:cNvSpPr>
          <p:nvPr>
            <p:ph type="subTitle" idx="1"/>
          </p:nvPr>
        </p:nvSpPr>
        <p:spPr>
          <a:xfrm>
            <a:off x="2508300" y="2917975"/>
            <a:ext cx="4127400" cy="522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2800"/>
              <a:buNone/>
              <a:defRPr sz="16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grpSp>
        <p:nvGrpSpPr>
          <p:cNvPr id="11" name="Google Shape;11;p2"/>
          <p:cNvGrpSpPr/>
          <p:nvPr/>
        </p:nvGrpSpPr>
        <p:grpSpPr>
          <a:xfrm>
            <a:off x="1048898" y="448034"/>
            <a:ext cx="7046413" cy="4247439"/>
            <a:chOff x="866175" y="1079125"/>
            <a:chExt cx="5895100" cy="3553450"/>
          </a:xfrm>
        </p:grpSpPr>
        <p:sp>
          <p:nvSpPr>
            <p:cNvPr id="12" name="Google Shape;12;p2"/>
            <p:cNvSpPr/>
            <p:nvPr/>
          </p:nvSpPr>
          <p:spPr>
            <a:xfrm>
              <a:off x="2696150" y="4006100"/>
              <a:ext cx="424500" cy="246425"/>
            </a:xfrm>
            <a:custGeom>
              <a:avLst/>
              <a:gdLst/>
              <a:ahLst/>
              <a:cxnLst/>
              <a:rect l="l" t="t" r="r" b="b"/>
              <a:pathLst>
                <a:path w="16980" h="9857" extrusionOk="0">
                  <a:moveTo>
                    <a:pt x="6454" y="4222"/>
                  </a:moveTo>
                  <a:lnTo>
                    <a:pt x="6454" y="4222"/>
                  </a:lnTo>
                  <a:cubicBezTo>
                    <a:pt x="6525" y="4996"/>
                    <a:pt x="6764" y="5699"/>
                    <a:pt x="7121" y="6330"/>
                  </a:cubicBezTo>
                  <a:cubicBezTo>
                    <a:pt x="7395" y="6806"/>
                    <a:pt x="7716" y="7247"/>
                    <a:pt x="8121" y="7616"/>
                  </a:cubicBezTo>
                  <a:cubicBezTo>
                    <a:pt x="8550" y="7878"/>
                    <a:pt x="9002" y="8104"/>
                    <a:pt x="9466" y="8259"/>
                  </a:cubicBezTo>
                  <a:cubicBezTo>
                    <a:pt x="10240" y="8509"/>
                    <a:pt x="11050" y="8592"/>
                    <a:pt x="11883" y="8616"/>
                  </a:cubicBezTo>
                  <a:cubicBezTo>
                    <a:pt x="11580" y="8651"/>
                    <a:pt x="11269" y="8672"/>
                    <a:pt x="10955" y="8672"/>
                  </a:cubicBezTo>
                  <a:cubicBezTo>
                    <a:pt x="10430" y="8672"/>
                    <a:pt x="9897" y="8614"/>
                    <a:pt x="9383" y="8473"/>
                  </a:cubicBezTo>
                  <a:cubicBezTo>
                    <a:pt x="8573" y="8271"/>
                    <a:pt x="7811" y="7842"/>
                    <a:pt x="7145" y="7318"/>
                  </a:cubicBezTo>
                  <a:cubicBezTo>
                    <a:pt x="6466" y="6794"/>
                    <a:pt x="5894" y="6199"/>
                    <a:pt x="5275" y="5651"/>
                  </a:cubicBezTo>
                  <a:cubicBezTo>
                    <a:pt x="4668" y="5103"/>
                    <a:pt x="4013" y="4591"/>
                    <a:pt x="3251" y="4246"/>
                  </a:cubicBezTo>
                  <a:lnTo>
                    <a:pt x="3251" y="4246"/>
                  </a:lnTo>
                  <a:cubicBezTo>
                    <a:pt x="4073" y="4484"/>
                    <a:pt x="4799" y="4961"/>
                    <a:pt x="5442" y="5484"/>
                  </a:cubicBezTo>
                  <a:cubicBezTo>
                    <a:pt x="6025" y="5949"/>
                    <a:pt x="6561" y="6449"/>
                    <a:pt x="7121" y="6913"/>
                  </a:cubicBezTo>
                  <a:cubicBezTo>
                    <a:pt x="7026" y="6782"/>
                    <a:pt x="6930" y="6651"/>
                    <a:pt x="6859" y="6496"/>
                  </a:cubicBezTo>
                  <a:cubicBezTo>
                    <a:pt x="6466" y="5818"/>
                    <a:pt x="6275" y="4984"/>
                    <a:pt x="6454" y="4222"/>
                  </a:cubicBezTo>
                  <a:close/>
                  <a:moveTo>
                    <a:pt x="10460" y="0"/>
                  </a:moveTo>
                  <a:cubicBezTo>
                    <a:pt x="10023" y="0"/>
                    <a:pt x="9586" y="124"/>
                    <a:pt x="9228" y="365"/>
                  </a:cubicBezTo>
                  <a:cubicBezTo>
                    <a:pt x="8573" y="829"/>
                    <a:pt x="8371" y="1722"/>
                    <a:pt x="8490" y="2508"/>
                  </a:cubicBezTo>
                  <a:cubicBezTo>
                    <a:pt x="8061" y="2091"/>
                    <a:pt x="7633" y="1674"/>
                    <a:pt x="7061" y="1484"/>
                  </a:cubicBezTo>
                  <a:cubicBezTo>
                    <a:pt x="6883" y="1422"/>
                    <a:pt x="6688" y="1389"/>
                    <a:pt x="6493" y="1389"/>
                  </a:cubicBezTo>
                  <a:cubicBezTo>
                    <a:pt x="6088" y="1389"/>
                    <a:pt x="5687" y="1532"/>
                    <a:pt x="5454" y="1853"/>
                  </a:cubicBezTo>
                  <a:cubicBezTo>
                    <a:pt x="5204" y="2210"/>
                    <a:pt x="5299" y="2913"/>
                    <a:pt x="5597" y="3258"/>
                  </a:cubicBezTo>
                  <a:cubicBezTo>
                    <a:pt x="4984" y="2977"/>
                    <a:pt x="4306" y="2831"/>
                    <a:pt x="3628" y="2831"/>
                  </a:cubicBezTo>
                  <a:cubicBezTo>
                    <a:pt x="3187" y="2831"/>
                    <a:pt x="2745" y="2893"/>
                    <a:pt x="2323" y="3020"/>
                  </a:cubicBezTo>
                  <a:cubicBezTo>
                    <a:pt x="1108" y="3389"/>
                    <a:pt x="549" y="4449"/>
                    <a:pt x="1" y="5580"/>
                  </a:cubicBezTo>
                  <a:cubicBezTo>
                    <a:pt x="321" y="5413"/>
                    <a:pt x="672" y="5340"/>
                    <a:pt x="1030" y="5340"/>
                  </a:cubicBezTo>
                  <a:cubicBezTo>
                    <a:pt x="1643" y="5340"/>
                    <a:pt x="2277" y="5554"/>
                    <a:pt x="2811" y="5877"/>
                  </a:cubicBezTo>
                  <a:cubicBezTo>
                    <a:pt x="3656" y="6366"/>
                    <a:pt x="4347" y="7092"/>
                    <a:pt x="5121" y="7699"/>
                  </a:cubicBezTo>
                  <a:cubicBezTo>
                    <a:pt x="6881" y="9091"/>
                    <a:pt x="9128" y="9857"/>
                    <a:pt x="11372" y="9857"/>
                  </a:cubicBezTo>
                  <a:cubicBezTo>
                    <a:pt x="11662" y="9857"/>
                    <a:pt x="11952" y="9844"/>
                    <a:pt x="12240" y="9818"/>
                  </a:cubicBezTo>
                  <a:cubicBezTo>
                    <a:pt x="13931" y="9664"/>
                    <a:pt x="15562" y="9056"/>
                    <a:pt x="16979" y="8116"/>
                  </a:cubicBezTo>
                  <a:lnTo>
                    <a:pt x="16979" y="8116"/>
                  </a:lnTo>
                  <a:cubicBezTo>
                    <a:pt x="16402" y="8312"/>
                    <a:pt x="15735" y="8383"/>
                    <a:pt x="15033" y="8383"/>
                  </a:cubicBezTo>
                  <a:cubicBezTo>
                    <a:pt x="14924" y="8383"/>
                    <a:pt x="14815" y="8381"/>
                    <a:pt x="14705" y="8378"/>
                  </a:cubicBezTo>
                  <a:cubicBezTo>
                    <a:pt x="12883" y="8330"/>
                    <a:pt x="11169" y="7128"/>
                    <a:pt x="10490" y="5437"/>
                  </a:cubicBezTo>
                  <a:cubicBezTo>
                    <a:pt x="9800" y="3758"/>
                    <a:pt x="10240" y="1555"/>
                    <a:pt x="11502" y="258"/>
                  </a:cubicBezTo>
                  <a:cubicBezTo>
                    <a:pt x="11184" y="85"/>
                    <a:pt x="10822" y="0"/>
                    <a:pt x="10460"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361900" y="3979250"/>
              <a:ext cx="959950" cy="388250"/>
            </a:xfrm>
            <a:custGeom>
              <a:avLst/>
              <a:gdLst/>
              <a:ahLst/>
              <a:cxnLst/>
              <a:rect l="l" t="t" r="r" b="b"/>
              <a:pathLst>
                <a:path w="38398" h="15530" extrusionOk="0">
                  <a:moveTo>
                    <a:pt x="38398" y="4892"/>
                  </a:moveTo>
                  <a:cubicBezTo>
                    <a:pt x="38377" y="4918"/>
                    <a:pt x="38356" y="4944"/>
                    <a:pt x="38335" y="4970"/>
                  </a:cubicBezTo>
                  <a:lnTo>
                    <a:pt x="38335" y="4970"/>
                  </a:lnTo>
                  <a:cubicBezTo>
                    <a:pt x="38356" y="4944"/>
                    <a:pt x="38377" y="4918"/>
                    <a:pt x="38398" y="4892"/>
                  </a:cubicBezTo>
                  <a:close/>
                  <a:moveTo>
                    <a:pt x="1036" y="1748"/>
                  </a:moveTo>
                  <a:lnTo>
                    <a:pt x="1036" y="1748"/>
                  </a:lnTo>
                  <a:cubicBezTo>
                    <a:pt x="1131" y="3046"/>
                    <a:pt x="1322" y="4356"/>
                    <a:pt x="1715" y="5606"/>
                  </a:cubicBezTo>
                  <a:cubicBezTo>
                    <a:pt x="2084" y="6856"/>
                    <a:pt x="2667" y="8035"/>
                    <a:pt x="3465" y="9059"/>
                  </a:cubicBezTo>
                  <a:cubicBezTo>
                    <a:pt x="4251" y="10106"/>
                    <a:pt x="5191" y="11011"/>
                    <a:pt x="6203" y="11833"/>
                  </a:cubicBezTo>
                  <a:cubicBezTo>
                    <a:pt x="7227" y="12643"/>
                    <a:pt x="8346" y="13333"/>
                    <a:pt x="9549" y="13869"/>
                  </a:cubicBezTo>
                  <a:cubicBezTo>
                    <a:pt x="8299" y="13452"/>
                    <a:pt x="7132" y="12797"/>
                    <a:pt x="6072" y="12023"/>
                  </a:cubicBezTo>
                  <a:cubicBezTo>
                    <a:pt x="5001" y="11238"/>
                    <a:pt x="4048" y="10297"/>
                    <a:pt x="3227" y="9249"/>
                  </a:cubicBezTo>
                  <a:cubicBezTo>
                    <a:pt x="2393" y="8202"/>
                    <a:pt x="1834" y="6963"/>
                    <a:pt x="1488" y="5677"/>
                  </a:cubicBezTo>
                  <a:cubicBezTo>
                    <a:pt x="1143" y="4403"/>
                    <a:pt x="1012" y="3058"/>
                    <a:pt x="1036" y="1748"/>
                  </a:cubicBezTo>
                  <a:close/>
                  <a:moveTo>
                    <a:pt x="1489" y="1"/>
                  </a:moveTo>
                  <a:cubicBezTo>
                    <a:pt x="1251" y="1"/>
                    <a:pt x="1012" y="106"/>
                    <a:pt x="822" y="343"/>
                  </a:cubicBezTo>
                  <a:cubicBezTo>
                    <a:pt x="572" y="653"/>
                    <a:pt x="488" y="1070"/>
                    <a:pt x="453" y="1451"/>
                  </a:cubicBezTo>
                  <a:cubicBezTo>
                    <a:pt x="0" y="5939"/>
                    <a:pt x="1703" y="10023"/>
                    <a:pt x="5477" y="12643"/>
                  </a:cubicBezTo>
                  <a:cubicBezTo>
                    <a:pt x="8468" y="14722"/>
                    <a:pt x="12141" y="15529"/>
                    <a:pt x="15801" y="15529"/>
                  </a:cubicBezTo>
                  <a:cubicBezTo>
                    <a:pt x="16730" y="15529"/>
                    <a:pt x="17658" y="15477"/>
                    <a:pt x="18574" y="15381"/>
                  </a:cubicBezTo>
                  <a:cubicBezTo>
                    <a:pt x="26684" y="14539"/>
                    <a:pt x="33236" y="11288"/>
                    <a:pt x="38335" y="4970"/>
                  </a:cubicBezTo>
                  <a:lnTo>
                    <a:pt x="38335" y="4970"/>
                  </a:lnTo>
                  <a:cubicBezTo>
                    <a:pt x="35112" y="8949"/>
                    <a:pt x="29674" y="11444"/>
                    <a:pt x="24706" y="12071"/>
                  </a:cubicBezTo>
                  <a:cubicBezTo>
                    <a:pt x="23642" y="12198"/>
                    <a:pt x="22570" y="12274"/>
                    <a:pt x="21493" y="12274"/>
                  </a:cubicBezTo>
                  <a:cubicBezTo>
                    <a:pt x="20858" y="12274"/>
                    <a:pt x="20222" y="12248"/>
                    <a:pt x="19586" y="12190"/>
                  </a:cubicBezTo>
                  <a:cubicBezTo>
                    <a:pt x="18788" y="12107"/>
                    <a:pt x="18026" y="11892"/>
                    <a:pt x="17276" y="11654"/>
                  </a:cubicBezTo>
                  <a:cubicBezTo>
                    <a:pt x="16490" y="11404"/>
                    <a:pt x="15716" y="11154"/>
                    <a:pt x="14919" y="11023"/>
                  </a:cubicBezTo>
                  <a:cubicBezTo>
                    <a:pt x="14754" y="10999"/>
                    <a:pt x="14585" y="10986"/>
                    <a:pt x="14415" y="10986"/>
                  </a:cubicBezTo>
                  <a:cubicBezTo>
                    <a:pt x="13755" y="10986"/>
                    <a:pt x="13092" y="11183"/>
                    <a:pt x="12656" y="11666"/>
                  </a:cubicBezTo>
                  <a:cubicBezTo>
                    <a:pt x="12140" y="12226"/>
                    <a:pt x="12060" y="12999"/>
                    <a:pt x="12611" y="13434"/>
                  </a:cubicBezTo>
                  <a:lnTo>
                    <a:pt x="12611" y="13434"/>
                  </a:lnTo>
                  <a:cubicBezTo>
                    <a:pt x="9598" y="11383"/>
                    <a:pt x="8214" y="8240"/>
                    <a:pt x="7442" y="4844"/>
                  </a:cubicBezTo>
                  <a:cubicBezTo>
                    <a:pt x="6917" y="2556"/>
                    <a:pt x="5411" y="809"/>
                    <a:pt x="4108" y="809"/>
                  </a:cubicBezTo>
                  <a:cubicBezTo>
                    <a:pt x="3546" y="809"/>
                    <a:pt x="3022" y="1133"/>
                    <a:pt x="2631" y="1879"/>
                  </a:cubicBezTo>
                  <a:cubicBezTo>
                    <a:pt x="2477" y="1534"/>
                    <a:pt x="2560" y="1034"/>
                    <a:pt x="2369" y="617"/>
                  </a:cubicBezTo>
                  <a:cubicBezTo>
                    <a:pt x="2198" y="238"/>
                    <a:pt x="1846" y="1"/>
                    <a:pt x="1489"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346700" y="4275025"/>
              <a:ext cx="404850" cy="162550"/>
            </a:xfrm>
            <a:custGeom>
              <a:avLst/>
              <a:gdLst/>
              <a:ahLst/>
              <a:cxnLst/>
              <a:rect l="l" t="t" r="r" b="b"/>
              <a:pathLst>
                <a:path w="16194" h="6502" extrusionOk="0">
                  <a:moveTo>
                    <a:pt x="16193" y="4360"/>
                  </a:moveTo>
                  <a:cubicBezTo>
                    <a:pt x="16183" y="4362"/>
                    <a:pt x="16173" y="4364"/>
                    <a:pt x="16162" y="4366"/>
                  </a:cubicBezTo>
                  <a:lnTo>
                    <a:pt x="16162" y="4366"/>
                  </a:lnTo>
                  <a:cubicBezTo>
                    <a:pt x="16173" y="4364"/>
                    <a:pt x="16183" y="4362"/>
                    <a:pt x="16193" y="4360"/>
                  </a:cubicBezTo>
                  <a:close/>
                  <a:moveTo>
                    <a:pt x="3942" y="6098"/>
                  </a:moveTo>
                  <a:lnTo>
                    <a:pt x="3942" y="6098"/>
                  </a:lnTo>
                  <a:cubicBezTo>
                    <a:pt x="3912" y="6113"/>
                    <a:pt x="3882" y="6128"/>
                    <a:pt x="3851" y="6143"/>
                  </a:cubicBezTo>
                  <a:lnTo>
                    <a:pt x="3851" y="6143"/>
                  </a:lnTo>
                  <a:cubicBezTo>
                    <a:pt x="3882" y="6130"/>
                    <a:pt x="3912" y="6115"/>
                    <a:pt x="3942" y="6098"/>
                  </a:cubicBezTo>
                  <a:close/>
                  <a:moveTo>
                    <a:pt x="2444" y="1"/>
                  </a:moveTo>
                  <a:cubicBezTo>
                    <a:pt x="2152" y="1"/>
                    <a:pt x="2022" y="196"/>
                    <a:pt x="2227" y="740"/>
                  </a:cubicBezTo>
                  <a:cubicBezTo>
                    <a:pt x="2370" y="1085"/>
                    <a:pt x="2727" y="1383"/>
                    <a:pt x="3049" y="1562"/>
                  </a:cubicBezTo>
                  <a:cubicBezTo>
                    <a:pt x="2013" y="1562"/>
                    <a:pt x="977" y="2026"/>
                    <a:pt x="489" y="2990"/>
                  </a:cubicBezTo>
                  <a:cubicBezTo>
                    <a:pt x="1" y="3955"/>
                    <a:pt x="203" y="5205"/>
                    <a:pt x="965" y="5967"/>
                  </a:cubicBezTo>
                  <a:cubicBezTo>
                    <a:pt x="1344" y="6346"/>
                    <a:pt x="1847" y="6501"/>
                    <a:pt x="2375" y="6501"/>
                  </a:cubicBezTo>
                  <a:cubicBezTo>
                    <a:pt x="2873" y="6501"/>
                    <a:pt x="3394" y="6362"/>
                    <a:pt x="3851" y="6143"/>
                  </a:cubicBezTo>
                  <a:lnTo>
                    <a:pt x="3851" y="6143"/>
                  </a:lnTo>
                  <a:cubicBezTo>
                    <a:pt x="3756" y="6182"/>
                    <a:pt x="3654" y="6201"/>
                    <a:pt x="3552" y="6201"/>
                  </a:cubicBezTo>
                  <a:cubicBezTo>
                    <a:pt x="3139" y="6201"/>
                    <a:pt x="2710" y="5903"/>
                    <a:pt x="2585" y="5491"/>
                  </a:cubicBezTo>
                  <a:cubicBezTo>
                    <a:pt x="2430" y="4943"/>
                    <a:pt x="2704" y="4324"/>
                    <a:pt x="3180" y="4002"/>
                  </a:cubicBezTo>
                  <a:cubicBezTo>
                    <a:pt x="3538" y="3745"/>
                    <a:pt x="3982" y="3644"/>
                    <a:pt x="4428" y="3644"/>
                  </a:cubicBezTo>
                  <a:cubicBezTo>
                    <a:pt x="4560" y="3644"/>
                    <a:pt x="4692" y="3653"/>
                    <a:pt x="4823" y="3669"/>
                  </a:cubicBezTo>
                  <a:cubicBezTo>
                    <a:pt x="5383" y="3729"/>
                    <a:pt x="5918" y="3931"/>
                    <a:pt x="6478" y="4110"/>
                  </a:cubicBezTo>
                  <a:cubicBezTo>
                    <a:pt x="8166" y="4639"/>
                    <a:pt x="9838" y="4865"/>
                    <a:pt x="11524" y="4865"/>
                  </a:cubicBezTo>
                  <a:cubicBezTo>
                    <a:pt x="13051" y="4865"/>
                    <a:pt x="14589" y="4680"/>
                    <a:pt x="16162" y="4366"/>
                  </a:cubicBezTo>
                  <a:lnTo>
                    <a:pt x="16162" y="4366"/>
                  </a:lnTo>
                  <a:cubicBezTo>
                    <a:pt x="15667" y="4464"/>
                    <a:pt x="15151" y="4509"/>
                    <a:pt x="14622" y="4509"/>
                  </a:cubicBezTo>
                  <a:cubicBezTo>
                    <a:pt x="11318" y="4509"/>
                    <a:pt x="7481" y="2763"/>
                    <a:pt x="4954" y="1228"/>
                  </a:cubicBezTo>
                  <a:cubicBezTo>
                    <a:pt x="4736" y="1094"/>
                    <a:pt x="3135" y="1"/>
                    <a:pt x="2444"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115250" y="3950600"/>
              <a:ext cx="659925" cy="681975"/>
            </a:xfrm>
            <a:custGeom>
              <a:avLst/>
              <a:gdLst/>
              <a:ahLst/>
              <a:cxnLst/>
              <a:rect l="l" t="t" r="r" b="b"/>
              <a:pathLst>
                <a:path w="26397" h="27279" extrusionOk="0">
                  <a:moveTo>
                    <a:pt x="26366" y="441"/>
                  </a:moveTo>
                  <a:lnTo>
                    <a:pt x="26366" y="441"/>
                  </a:lnTo>
                  <a:cubicBezTo>
                    <a:pt x="26376" y="441"/>
                    <a:pt x="26387" y="441"/>
                    <a:pt x="26397" y="442"/>
                  </a:cubicBezTo>
                  <a:cubicBezTo>
                    <a:pt x="26387" y="441"/>
                    <a:pt x="26376" y="441"/>
                    <a:pt x="26366" y="441"/>
                  </a:cubicBezTo>
                  <a:close/>
                  <a:moveTo>
                    <a:pt x="19027" y="1347"/>
                  </a:moveTo>
                  <a:lnTo>
                    <a:pt x="19027" y="1347"/>
                  </a:lnTo>
                  <a:cubicBezTo>
                    <a:pt x="18467" y="1525"/>
                    <a:pt x="17955" y="1751"/>
                    <a:pt x="17455" y="2025"/>
                  </a:cubicBezTo>
                  <a:cubicBezTo>
                    <a:pt x="16967" y="2299"/>
                    <a:pt x="16515" y="2632"/>
                    <a:pt x="16074" y="3001"/>
                  </a:cubicBezTo>
                  <a:cubicBezTo>
                    <a:pt x="15646" y="3371"/>
                    <a:pt x="15265" y="3775"/>
                    <a:pt x="14884" y="4204"/>
                  </a:cubicBezTo>
                  <a:cubicBezTo>
                    <a:pt x="14526" y="4645"/>
                    <a:pt x="14205" y="5097"/>
                    <a:pt x="13907" y="5597"/>
                  </a:cubicBezTo>
                  <a:cubicBezTo>
                    <a:pt x="12717" y="7526"/>
                    <a:pt x="12086" y="9740"/>
                    <a:pt x="11657" y="11967"/>
                  </a:cubicBezTo>
                  <a:cubicBezTo>
                    <a:pt x="11193" y="14193"/>
                    <a:pt x="10955" y="16467"/>
                    <a:pt x="10371" y="18694"/>
                  </a:cubicBezTo>
                  <a:cubicBezTo>
                    <a:pt x="10074" y="19801"/>
                    <a:pt x="9704" y="20897"/>
                    <a:pt x="9228" y="21932"/>
                  </a:cubicBezTo>
                  <a:cubicBezTo>
                    <a:pt x="8752" y="22980"/>
                    <a:pt x="8192" y="23968"/>
                    <a:pt x="7573" y="24921"/>
                  </a:cubicBezTo>
                  <a:cubicBezTo>
                    <a:pt x="8692" y="22944"/>
                    <a:pt x="9633" y="20849"/>
                    <a:pt x="10133" y="18634"/>
                  </a:cubicBezTo>
                  <a:cubicBezTo>
                    <a:pt x="10657" y="16432"/>
                    <a:pt x="10919" y="14146"/>
                    <a:pt x="11347" y="11907"/>
                  </a:cubicBezTo>
                  <a:cubicBezTo>
                    <a:pt x="11812" y="9669"/>
                    <a:pt x="12431" y="7407"/>
                    <a:pt x="13693" y="5454"/>
                  </a:cubicBezTo>
                  <a:cubicBezTo>
                    <a:pt x="14324" y="4490"/>
                    <a:pt x="15074" y="3609"/>
                    <a:pt x="15967" y="2882"/>
                  </a:cubicBezTo>
                  <a:cubicBezTo>
                    <a:pt x="16420" y="2525"/>
                    <a:pt x="16908" y="2216"/>
                    <a:pt x="17420" y="1942"/>
                  </a:cubicBezTo>
                  <a:cubicBezTo>
                    <a:pt x="17944" y="1692"/>
                    <a:pt x="18479" y="1489"/>
                    <a:pt x="19027" y="1347"/>
                  </a:cubicBezTo>
                  <a:close/>
                  <a:moveTo>
                    <a:pt x="21933" y="0"/>
                  </a:moveTo>
                  <a:cubicBezTo>
                    <a:pt x="21783" y="0"/>
                    <a:pt x="21632" y="4"/>
                    <a:pt x="21480" y="13"/>
                  </a:cubicBezTo>
                  <a:cubicBezTo>
                    <a:pt x="20563" y="49"/>
                    <a:pt x="19682" y="192"/>
                    <a:pt x="18860" y="394"/>
                  </a:cubicBezTo>
                  <a:cubicBezTo>
                    <a:pt x="14860" y="1430"/>
                    <a:pt x="12002" y="4323"/>
                    <a:pt x="10181" y="8312"/>
                  </a:cubicBezTo>
                  <a:cubicBezTo>
                    <a:pt x="8038" y="13015"/>
                    <a:pt x="4918" y="18575"/>
                    <a:pt x="1" y="20813"/>
                  </a:cubicBezTo>
                  <a:cubicBezTo>
                    <a:pt x="128" y="20821"/>
                    <a:pt x="254" y="20824"/>
                    <a:pt x="380" y="20824"/>
                  </a:cubicBezTo>
                  <a:cubicBezTo>
                    <a:pt x="2048" y="20824"/>
                    <a:pt x="3550" y="20177"/>
                    <a:pt x="4990" y="19313"/>
                  </a:cubicBezTo>
                  <a:lnTo>
                    <a:pt x="4990" y="19313"/>
                  </a:lnTo>
                  <a:cubicBezTo>
                    <a:pt x="3013" y="21587"/>
                    <a:pt x="8085" y="24683"/>
                    <a:pt x="6192" y="27278"/>
                  </a:cubicBezTo>
                  <a:cubicBezTo>
                    <a:pt x="8216" y="24504"/>
                    <a:pt x="13157" y="25683"/>
                    <a:pt x="12895" y="21016"/>
                  </a:cubicBezTo>
                  <a:lnTo>
                    <a:pt x="12895" y="21016"/>
                  </a:lnTo>
                  <a:cubicBezTo>
                    <a:pt x="14395" y="22230"/>
                    <a:pt x="14931" y="22409"/>
                    <a:pt x="16777" y="22956"/>
                  </a:cubicBezTo>
                  <a:cubicBezTo>
                    <a:pt x="15408" y="20980"/>
                    <a:pt x="15229" y="19658"/>
                    <a:pt x="15229" y="19658"/>
                  </a:cubicBezTo>
                  <a:lnTo>
                    <a:pt x="15229" y="19658"/>
                  </a:lnTo>
                  <a:cubicBezTo>
                    <a:pt x="15919" y="19885"/>
                    <a:pt x="16896" y="19968"/>
                    <a:pt x="16896" y="19968"/>
                  </a:cubicBezTo>
                  <a:cubicBezTo>
                    <a:pt x="14872" y="17444"/>
                    <a:pt x="13669" y="14658"/>
                    <a:pt x="13753" y="11431"/>
                  </a:cubicBezTo>
                  <a:lnTo>
                    <a:pt x="13753" y="11431"/>
                  </a:lnTo>
                  <a:cubicBezTo>
                    <a:pt x="14186" y="12032"/>
                    <a:pt x="14927" y="12449"/>
                    <a:pt x="15655" y="12449"/>
                  </a:cubicBezTo>
                  <a:cubicBezTo>
                    <a:pt x="15908" y="12449"/>
                    <a:pt x="16159" y="12399"/>
                    <a:pt x="16396" y="12288"/>
                  </a:cubicBezTo>
                  <a:cubicBezTo>
                    <a:pt x="17301" y="11860"/>
                    <a:pt x="17801" y="10729"/>
                    <a:pt x="17539" y="9764"/>
                  </a:cubicBezTo>
                  <a:lnTo>
                    <a:pt x="17539" y="9764"/>
                  </a:lnTo>
                  <a:cubicBezTo>
                    <a:pt x="17448" y="10392"/>
                    <a:pt x="16701" y="10883"/>
                    <a:pt x="16033" y="10883"/>
                  </a:cubicBezTo>
                  <a:cubicBezTo>
                    <a:pt x="15916" y="10883"/>
                    <a:pt x="15801" y="10868"/>
                    <a:pt x="15693" y="10836"/>
                  </a:cubicBezTo>
                  <a:cubicBezTo>
                    <a:pt x="14967" y="10621"/>
                    <a:pt x="14455" y="9955"/>
                    <a:pt x="14157" y="9252"/>
                  </a:cubicBezTo>
                  <a:cubicBezTo>
                    <a:pt x="13324" y="7228"/>
                    <a:pt x="15479" y="4918"/>
                    <a:pt x="16836" y="3668"/>
                  </a:cubicBezTo>
                  <a:cubicBezTo>
                    <a:pt x="19249" y="1437"/>
                    <a:pt x="22632" y="434"/>
                    <a:pt x="25897" y="434"/>
                  </a:cubicBezTo>
                  <a:cubicBezTo>
                    <a:pt x="26054" y="434"/>
                    <a:pt x="26210" y="436"/>
                    <a:pt x="26366" y="441"/>
                  </a:cubicBezTo>
                  <a:lnTo>
                    <a:pt x="26366" y="441"/>
                  </a:lnTo>
                  <a:cubicBezTo>
                    <a:pt x="24872" y="393"/>
                    <a:pt x="23435" y="0"/>
                    <a:pt x="21933"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853925" y="4139025"/>
              <a:ext cx="461975" cy="353650"/>
            </a:xfrm>
            <a:custGeom>
              <a:avLst/>
              <a:gdLst/>
              <a:ahLst/>
              <a:cxnLst/>
              <a:rect l="l" t="t" r="r" b="b"/>
              <a:pathLst>
                <a:path w="18479" h="14146" extrusionOk="0">
                  <a:moveTo>
                    <a:pt x="15359" y="3977"/>
                  </a:moveTo>
                  <a:cubicBezTo>
                    <a:pt x="14716" y="4787"/>
                    <a:pt x="14002" y="5525"/>
                    <a:pt x="13192" y="6216"/>
                  </a:cubicBezTo>
                  <a:cubicBezTo>
                    <a:pt x="12395" y="6894"/>
                    <a:pt x="11513" y="7525"/>
                    <a:pt x="10597" y="8073"/>
                  </a:cubicBezTo>
                  <a:cubicBezTo>
                    <a:pt x="9656" y="8609"/>
                    <a:pt x="8656" y="9085"/>
                    <a:pt x="7632" y="9466"/>
                  </a:cubicBezTo>
                  <a:cubicBezTo>
                    <a:pt x="6608" y="9859"/>
                    <a:pt x="5537" y="10181"/>
                    <a:pt x="4465" y="10419"/>
                  </a:cubicBezTo>
                  <a:cubicBezTo>
                    <a:pt x="5489" y="10062"/>
                    <a:pt x="6525" y="9704"/>
                    <a:pt x="7525" y="9276"/>
                  </a:cubicBezTo>
                  <a:cubicBezTo>
                    <a:pt x="8525" y="8859"/>
                    <a:pt x="9501" y="8383"/>
                    <a:pt x="10418" y="7847"/>
                  </a:cubicBezTo>
                  <a:cubicBezTo>
                    <a:pt x="11335" y="7323"/>
                    <a:pt x="12216" y="6716"/>
                    <a:pt x="13037" y="6061"/>
                  </a:cubicBezTo>
                  <a:cubicBezTo>
                    <a:pt x="13847" y="5406"/>
                    <a:pt x="14621" y="4704"/>
                    <a:pt x="15359" y="3977"/>
                  </a:cubicBezTo>
                  <a:close/>
                  <a:moveTo>
                    <a:pt x="18479" y="1"/>
                  </a:moveTo>
                  <a:lnTo>
                    <a:pt x="18479" y="1"/>
                  </a:lnTo>
                  <a:cubicBezTo>
                    <a:pt x="13549" y="5406"/>
                    <a:pt x="7049" y="9347"/>
                    <a:pt x="0" y="11228"/>
                  </a:cubicBezTo>
                  <a:cubicBezTo>
                    <a:pt x="979" y="11720"/>
                    <a:pt x="2207" y="11962"/>
                    <a:pt x="3452" y="11962"/>
                  </a:cubicBezTo>
                  <a:cubicBezTo>
                    <a:pt x="4979" y="11962"/>
                    <a:pt x="6532" y="11598"/>
                    <a:pt x="7680" y="10883"/>
                  </a:cubicBezTo>
                  <a:lnTo>
                    <a:pt x="7680" y="10883"/>
                  </a:lnTo>
                  <a:cubicBezTo>
                    <a:pt x="7239" y="11812"/>
                    <a:pt x="4775" y="13931"/>
                    <a:pt x="4763" y="14145"/>
                  </a:cubicBezTo>
                  <a:cubicBezTo>
                    <a:pt x="9894" y="13336"/>
                    <a:pt x="16455" y="4204"/>
                    <a:pt x="18479"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567700" y="4018475"/>
              <a:ext cx="217900" cy="215600"/>
            </a:xfrm>
            <a:custGeom>
              <a:avLst/>
              <a:gdLst/>
              <a:ahLst/>
              <a:cxnLst/>
              <a:rect l="l" t="t" r="r" b="b"/>
              <a:pathLst>
                <a:path w="8716" h="8624" extrusionOk="0">
                  <a:moveTo>
                    <a:pt x="8716" y="1"/>
                  </a:moveTo>
                  <a:lnTo>
                    <a:pt x="8716" y="1"/>
                  </a:lnTo>
                  <a:cubicBezTo>
                    <a:pt x="8715" y="1"/>
                    <a:pt x="0" y="6787"/>
                    <a:pt x="2560" y="8442"/>
                  </a:cubicBezTo>
                  <a:cubicBezTo>
                    <a:pt x="2755" y="8566"/>
                    <a:pt x="2955" y="8623"/>
                    <a:pt x="3159" y="8623"/>
                  </a:cubicBezTo>
                  <a:cubicBezTo>
                    <a:pt x="5662" y="8623"/>
                    <a:pt x="8716" y="1"/>
                    <a:pt x="8716"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735575" y="4046750"/>
              <a:ext cx="156300" cy="225950"/>
            </a:xfrm>
            <a:custGeom>
              <a:avLst/>
              <a:gdLst/>
              <a:ahLst/>
              <a:cxnLst/>
              <a:rect l="l" t="t" r="r" b="b"/>
              <a:pathLst>
                <a:path w="6252" h="9038" extrusionOk="0">
                  <a:moveTo>
                    <a:pt x="3132" y="1"/>
                  </a:moveTo>
                  <a:cubicBezTo>
                    <a:pt x="3132" y="1"/>
                    <a:pt x="0" y="9038"/>
                    <a:pt x="3132" y="9038"/>
                  </a:cubicBezTo>
                  <a:cubicBezTo>
                    <a:pt x="6251" y="9038"/>
                    <a:pt x="3132" y="1"/>
                    <a:pt x="3132"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4506500" y="4005775"/>
              <a:ext cx="424475" cy="246850"/>
            </a:xfrm>
            <a:custGeom>
              <a:avLst/>
              <a:gdLst/>
              <a:ahLst/>
              <a:cxnLst/>
              <a:rect l="l" t="t" r="r" b="b"/>
              <a:pathLst>
                <a:path w="16979" h="9874" extrusionOk="0">
                  <a:moveTo>
                    <a:pt x="10538" y="4247"/>
                  </a:moveTo>
                  <a:lnTo>
                    <a:pt x="10538" y="4247"/>
                  </a:lnTo>
                  <a:cubicBezTo>
                    <a:pt x="10716" y="5009"/>
                    <a:pt x="10526" y="5843"/>
                    <a:pt x="10133" y="6521"/>
                  </a:cubicBezTo>
                  <a:cubicBezTo>
                    <a:pt x="10061" y="6676"/>
                    <a:pt x="9954" y="6807"/>
                    <a:pt x="9871" y="6938"/>
                  </a:cubicBezTo>
                  <a:cubicBezTo>
                    <a:pt x="10431" y="6474"/>
                    <a:pt x="10966" y="5974"/>
                    <a:pt x="11550" y="5509"/>
                  </a:cubicBezTo>
                  <a:cubicBezTo>
                    <a:pt x="12193" y="4974"/>
                    <a:pt x="12919" y="4497"/>
                    <a:pt x="13740" y="4283"/>
                  </a:cubicBezTo>
                  <a:lnTo>
                    <a:pt x="13740" y="4283"/>
                  </a:lnTo>
                  <a:cubicBezTo>
                    <a:pt x="12978" y="4616"/>
                    <a:pt x="12324" y="5128"/>
                    <a:pt x="11716" y="5676"/>
                  </a:cubicBezTo>
                  <a:cubicBezTo>
                    <a:pt x="11109" y="6224"/>
                    <a:pt x="10526" y="6819"/>
                    <a:pt x="9859" y="7343"/>
                  </a:cubicBezTo>
                  <a:cubicBezTo>
                    <a:pt x="9180" y="7867"/>
                    <a:pt x="8430" y="8295"/>
                    <a:pt x="7609" y="8510"/>
                  </a:cubicBezTo>
                  <a:cubicBezTo>
                    <a:pt x="7097" y="8643"/>
                    <a:pt x="6571" y="8703"/>
                    <a:pt x="6049" y="8703"/>
                  </a:cubicBezTo>
                  <a:cubicBezTo>
                    <a:pt x="5733" y="8703"/>
                    <a:pt x="5418" y="8681"/>
                    <a:pt x="5108" y="8641"/>
                  </a:cubicBezTo>
                  <a:cubicBezTo>
                    <a:pt x="5942" y="8605"/>
                    <a:pt x="6763" y="8534"/>
                    <a:pt x="7537" y="8284"/>
                  </a:cubicBezTo>
                  <a:cubicBezTo>
                    <a:pt x="8014" y="8117"/>
                    <a:pt x="8454" y="7891"/>
                    <a:pt x="8871" y="7641"/>
                  </a:cubicBezTo>
                  <a:cubicBezTo>
                    <a:pt x="9276" y="7260"/>
                    <a:pt x="9597" y="6819"/>
                    <a:pt x="9871" y="6367"/>
                  </a:cubicBezTo>
                  <a:cubicBezTo>
                    <a:pt x="10228" y="5724"/>
                    <a:pt x="10466" y="5009"/>
                    <a:pt x="10538" y="4247"/>
                  </a:cubicBezTo>
                  <a:close/>
                  <a:moveTo>
                    <a:pt x="6533" y="0"/>
                  </a:moveTo>
                  <a:cubicBezTo>
                    <a:pt x="6166" y="0"/>
                    <a:pt x="5799" y="91"/>
                    <a:pt x="5478" y="271"/>
                  </a:cubicBezTo>
                  <a:cubicBezTo>
                    <a:pt x="6740" y="1568"/>
                    <a:pt x="7156" y="3783"/>
                    <a:pt x="6490" y="5450"/>
                  </a:cubicBezTo>
                  <a:cubicBezTo>
                    <a:pt x="5811" y="7129"/>
                    <a:pt x="4096" y="8319"/>
                    <a:pt x="2275" y="8391"/>
                  </a:cubicBezTo>
                  <a:cubicBezTo>
                    <a:pt x="2166" y="8394"/>
                    <a:pt x="2059" y="8396"/>
                    <a:pt x="1952" y="8396"/>
                  </a:cubicBezTo>
                  <a:cubicBezTo>
                    <a:pt x="1259" y="8396"/>
                    <a:pt x="599" y="8325"/>
                    <a:pt x="1" y="8129"/>
                  </a:cubicBezTo>
                  <a:lnTo>
                    <a:pt x="1" y="8129"/>
                  </a:lnTo>
                  <a:cubicBezTo>
                    <a:pt x="1406" y="9069"/>
                    <a:pt x="3037" y="9677"/>
                    <a:pt x="4739" y="9831"/>
                  </a:cubicBezTo>
                  <a:cubicBezTo>
                    <a:pt x="5040" y="9860"/>
                    <a:pt x="5342" y="9874"/>
                    <a:pt x="5643" y="9874"/>
                  </a:cubicBezTo>
                  <a:cubicBezTo>
                    <a:pt x="7876" y="9874"/>
                    <a:pt x="10108" y="9107"/>
                    <a:pt x="11859" y="7712"/>
                  </a:cubicBezTo>
                  <a:cubicBezTo>
                    <a:pt x="12633" y="7105"/>
                    <a:pt x="13324" y="6390"/>
                    <a:pt x="14169" y="5878"/>
                  </a:cubicBezTo>
                  <a:cubicBezTo>
                    <a:pt x="14717" y="5563"/>
                    <a:pt x="15349" y="5352"/>
                    <a:pt x="15957" y="5352"/>
                  </a:cubicBezTo>
                  <a:cubicBezTo>
                    <a:pt x="16313" y="5352"/>
                    <a:pt x="16662" y="5425"/>
                    <a:pt x="16979" y="5593"/>
                  </a:cubicBezTo>
                  <a:cubicBezTo>
                    <a:pt x="16431" y="4462"/>
                    <a:pt x="15872" y="3390"/>
                    <a:pt x="14657" y="3033"/>
                  </a:cubicBezTo>
                  <a:cubicBezTo>
                    <a:pt x="14231" y="2900"/>
                    <a:pt x="13786" y="2835"/>
                    <a:pt x="13341" y="2835"/>
                  </a:cubicBezTo>
                  <a:cubicBezTo>
                    <a:pt x="12667" y="2835"/>
                    <a:pt x="11993" y="2984"/>
                    <a:pt x="11383" y="3271"/>
                  </a:cubicBezTo>
                  <a:cubicBezTo>
                    <a:pt x="11704" y="2926"/>
                    <a:pt x="11776" y="2223"/>
                    <a:pt x="11526" y="1866"/>
                  </a:cubicBezTo>
                  <a:cubicBezTo>
                    <a:pt x="11293" y="1545"/>
                    <a:pt x="10892" y="1391"/>
                    <a:pt x="10488" y="1391"/>
                  </a:cubicBezTo>
                  <a:cubicBezTo>
                    <a:pt x="10293" y="1391"/>
                    <a:pt x="10097" y="1427"/>
                    <a:pt x="9919" y="1497"/>
                  </a:cubicBezTo>
                  <a:cubicBezTo>
                    <a:pt x="9359" y="1687"/>
                    <a:pt x="8918" y="2116"/>
                    <a:pt x="8490" y="2521"/>
                  </a:cubicBezTo>
                  <a:cubicBezTo>
                    <a:pt x="8609" y="1735"/>
                    <a:pt x="8406" y="842"/>
                    <a:pt x="7752" y="378"/>
                  </a:cubicBezTo>
                  <a:cubicBezTo>
                    <a:pt x="7397" y="126"/>
                    <a:pt x="6965" y="0"/>
                    <a:pt x="6533"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305300" y="3979575"/>
              <a:ext cx="960250" cy="388450"/>
            </a:xfrm>
            <a:custGeom>
              <a:avLst/>
              <a:gdLst/>
              <a:ahLst/>
              <a:cxnLst/>
              <a:rect l="l" t="t" r="r" b="b"/>
              <a:pathLst>
                <a:path w="38410" h="15538" extrusionOk="0">
                  <a:moveTo>
                    <a:pt x="37386" y="1723"/>
                  </a:moveTo>
                  <a:lnTo>
                    <a:pt x="37386" y="1723"/>
                  </a:lnTo>
                  <a:cubicBezTo>
                    <a:pt x="37409" y="3033"/>
                    <a:pt x="37278" y="4379"/>
                    <a:pt x="36933" y="5652"/>
                  </a:cubicBezTo>
                  <a:cubicBezTo>
                    <a:pt x="36600" y="6938"/>
                    <a:pt x="36016" y="8165"/>
                    <a:pt x="35183" y="9224"/>
                  </a:cubicBezTo>
                  <a:cubicBezTo>
                    <a:pt x="34361" y="10272"/>
                    <a:pt x="33409" y="11201"/>
                    <a:pt x="32337" y="11998"/>
                  </a:cubicBezTo>
                  <a:cubicBezTo>
                    <a:pt x="31266" y="12784"/>
                    <a:pt x="30111" y="13439"/>
                    <a:pt x="28861" y="13844"/>
                  </a:cubicBezTo>
                  <a:cubicBezTo>
                    <a:pt x="30063" y="13320"/>
                    <a:pt x="31171" y="12618"/>
                    <a:pt x="32206" y="11796"/>
                  </a:cubicBezTo>
                  <a:cubicBezTo>
                    <a:pt x="33218" y="10986"/>
                    <a:pt x="34171" y="10070"/>
                    <a:pt x="34945" y="9034"/>
                  </a:cubicBezTo>
                  <a:cubicBezTo>
                    <a:pt x="35743" y="8010"/>
                    <a:pt x="36326" y="6831"/>
                    <a:pt x="36695" y="5581"/>
                  </a:cubicBezTo>
                  <a:cubicBezTo>
                    <a:pt x="37088" y="4343"/>
                    <a:pt x="37278" y="3033"/>
                    <a:pt x="37386" y="1723"/>
                  </a:cubicBezTo>
                  <a:close/>
                  <a:moveTo>
                    <a:pt x="36912" y="1"/>
                  </a:moveTo>
                  <a:cubicBezTo>
                    <a:pt x="36554" y="1"/>
                    <a:pt x="36200" y="241"/>
                    <a:pt x="36028" y="628"/>
                  </a:cubicBezTo>
                  <a:cubicBezTo>
                    <a:pt x="35838" y="1033"/>
                    <a:pt x="35921" y="1533"/>
                    <a:pt x="35766" y="1890"/>
                  </a:cubicBezTo>
                  <a:cubicBezTo>
                    <a:pt x="35376" y="1141"/>
                    <a:pt x="34852" y="816"/>
                    <a:pt x="34289" y="816"/>
                  </a:cubicBezTo>
                  <a:cubicBezTo>
                    <a:pt x="32983" y="816"/>
                    <a:pt x="31472" y="2571"/>
                    <a:pt x="30956" y="4843"/>
                  </a:cubicBezTo>
                  <a:cubicBezTo>
                    <a:pt x="30185" y="8242"/>
                    <a:pt x="28807" y="11354"/>
                    <a:pt x="25799" y="13416"/>
                  </a:cubicBezTo>
                  <a:lnTo>
                    <a:pt x="25799" y="13416"/>
                  </a:lnTo>
                  <a:cubicBezTo>
                    <a:pt x="26326" y="12985"/>
                    <a:pt x="26250" y="12217"/>
                    <a:pt x="25741" y="11665"/>
                  </a:cubicBezTo>
                  <a:cubicBezTo>
                    <a:pt x="25305" y="11182"/>
                    <a:pt x="24643" y="10985"/>
                    <a:pt x="23982" y="10985"/>
                  </a:cubicBezTo>
                  <a:cubicBezTo>
                    <a:pt x="23813" y="10985"/>
                    <a:pt x="23644" y="10998"/>
                    <a:pt x="23479" y="11022"/>
                  </a:cubicBezTo>
                  <a:cubicBezTo>
                    <a:pt x="22658" y="11141"/>
                    <a:pt x="21884" y="11391"/>
                    <a:pt x="21110" y="11653"/>
                  </a:cubicBezTo>
                  <a:cubicBezTo>
                    <a:pt x="20372" y="11891"/>
                    <a:pt x="19610" y="12094"/>
                    <a:pt x="18812" y="12189"/>
                  </a:cubicBezTo>
                  <a:cubicBezTo>
                    <a:pt x="18184" y="12251"/>
                    <a:pt x="17552" y="12278"/>
                    <a:pt x="16920" y="12278"/>
                  </a:cubicBezTo>
                  <a:cubicBezTo>
                    <a:pt x="15840" y="12278"/>
                    <a:pt x="14759" y="12198"/>
                    <a:pt x="13692" y="12070"/>
                  </a:cubicBezTo>
                  <a:cubicBezTo>
                    <a:pt x="8692" y="11439"/>
                    <a:pt x="3227" y="8915"/>
                    <a:pt x="0" y="4890"/>
                  </a:cubicBezTo>
                  <a:lnTo>
                    <a:pt x="0" y="4890"/>
                  </a:lnTo>
                  <a:cubicBezTo>
                    <a:pt x="5096" y="11260"/>
                    <a:pt x="11680" y="14535"/>
                    <a:pt x="19824" y="15392"/>
                  </a:cubicBezTo>
                  <a:cubicBezTo>
                    <a:pt x="20730" y="15487"/>
                    <a:pt x="21648" y="15538"/>
                    <a:pt x="22566" y="15538"/>
                  </a:cubicBezTo>
                  <a:cubicBezTo>
                    <a:pt x="26244" y="15538"/>
                    <a:pt x="29929" y="14721"/>
                    <a:pt x="32921" y="12653"/>
                  </a:cubicBezTo>
                  <a:cubicBezTo>
                    <a:pt x="36719" y="10010"/>
                    <a:pt x="38410" y="5926"/>
                    <a:pt x="37945" y="1461"/>
                  </a:cubicBezTo>
                  <a:cubicBezTo>
                    <a:pt x="37910" y="1057"/>
                    <a:pt x="37826" y="652"/>
                    <a:pt x="37576" y="342"/>
                  </a:cubicBezTo>
                  <a:cubicBezTo>
                    <a:pt x="37387" y="105"/>
                    <a:pt x="37148" y="1"/>
                    <a:pt x="36912"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875900" y="4275025"/>
              <a:ext cx="404825" cy="162550"/>
            </a:xfrm>
            <a:custGeom>
              <a:avLst/>
              <a:gdLst/>
              <a:ahLst/>
              <a:cxnLst/>
              <a:rect l="l" t="t" r="r" b="b"/>
              <a:pathLst>
                <a:path w="16193" h="6502" extrusionOk="0">
                  <a:moveTo>
                    <a:pt x="0" y="4360"/>
                  </a:moveTo>
                  <a:cubicBezTo>
                    <a:pt x="11" y="4362"/>
                    <a:pt x="21" y="4364"/>
                    <a:pt x="32" y="4366"/>
                  </a:cubicBezTo>
                  <a:lnTo>
                    <a:pt x="32" y="4366"/>
                  </a:lnTo>
                  <a:cubicBezTo>
                    <a:pt x="21" y="4364"/>
                    <a:pt x="11" y="4362"/>
                    <a:pt x="0" y="4360"/>
                  </a:cubicBezTo>
                  <a:close/>
                  <a:moveTo>
                    <a:pt x="12252" y="6098"/>
                  </a:moveTo>
                  <a:lnTo>
                    <a:pt x="12252" y="6098"/>
                  </a:lnTo>
                  <a:cubicBezTo>
                    <a:pt x="12281" y="6115"/>
                    <a:pt x="12312" y="6130"/>
                    <a:pt x="12343" y="6143"/>
                  </a:cubicBezTo>
                  <a:lnTo>
                    <a:pt x="12343" y="6143"/>
                  </a:lnTo>
                  <a:cubicBezTo>
                    <a:pt x="12312" y="6128"/>
                    <a:pt x="12282" y="6113"/>
                    <a:pt x="12252" y="6098"/>
                  </a:cubicBezTo>
                  <a:close/>
                  <a:moveTo>
                    <a:pt x="13755" y="1"/>
                  </a:moveTo>
                  <a:cubicBezTo>
                    <a:pt x="13064" y="1"/>
                    <a:pt x="11457" y="1094"/>
                    <a:pt x="11240" y="1228"/>
                  </a:cubicBezTo>
                  <a:cubicBezTo>
                    <a:pt x="8713" y="2763"/>
                    <a:pt x="4876" y="4509"/>
                    <a:pt x="1572" y="4509"/>
                  </a:cubicBezTo>
                  <a:cubicBezTo>
                    <a:pt x="1042" y="4509"/>
                    <a:pt x="526" y="4464"/>
                    <a:pt x="32" y="4366"/>
                  </a:cubicBezTo>
                  <a:lnTo>
                    <a:pt x="32" y="4366"/>
                  </a:lnTo>
                  <a:cubicBezTo>
                    <a:pt x="1604" y="4680"/>
                    <a:pt x="3143" y="4865"/>
                    <a:pt x="4671" y="4865"/>
                  </a:cubicBezTo>
                  <a:cubicBezTo>
                    <a:pt x="6358" y="4865"/>
                    <a:pt x="8033" y="4639"/>
                    <a:pt x="9728" y="4110"/>
                  </a:cubicBezTo>
                  <a:cubicBezTo>
                    <a:pt x="10275" y="3931"/>
                    <a:pt x="10811" y="3729"/>
                    <a:pt x="11371" y="3669"/>
                  </a:cubicBezTo>
                  <a:cubicBezTo>
                    <a:pt x="11501" y="3653"/>
                    <a:pt x="11634" y="3644"/>
                    <a:pt x="11766" y="3644"/>
                  </a:cubicBezTo>
                  <a:cubicBezTo>
                    <a:pt x="12212" y="3644"/>
                    <a:pt x="12655" y="3745"/>
                    <a:pt x="13014" y="4002"/>
                  </a:cubicBezTo>
                  <a:cubicBezTo>
                    <a:pt x="13490" y="4324"/>
                    <a:pt x="13764" y="4943"/>
                    <a:pt x="13609" y="5491"/>
                  </a:cubicBezTo>
                  <a:cubicBezTo>
                    <a:pt x="13484" y="5903"/>
                    <a:pt x="13054" y="6201"/>
                    <a:pt x="12642" y="6201"/>
                  </a:cubicBezTo>
                  <a:cubicBezTo>
                    <a:pt x="12539" y="6201"/>
                    <a:pt x="12438" y="6182"/>
                    <a:pt x="12343" y="6143"/>
                  </a:cubicBezTo>
                  <a:lnTo>
                    <a:pt x="12343" y="6143"/>
                  </a:lnTo>
                  <a:cubicBezTo>
                    <a:pt x="12800" y="6362"/>
                    <a:pt x="13320" y="6501"/>
                    <a:pt x="13819" y="6501"/>
                  </a:cubicBezTo>
                  <a:cubicBezTo>
                    <a:pt x="14346" y="6501"/>
                    <a:pt x="14849" y="6346"/>
                    <a:pt x="15228" y="5967"/>
                  </a:cubicBezTo>
                  <a:cubicBezTo>
                    <a:pt x="15990" y="5205"/>
                    <a:pt x="16193" y="3955"/>
                    <a:pt x="15705" y="2990"/>
                  </a:cubicBezTo>
                  <a:cubicBezTo>
                    <a:pt x="15216" y="2026"/>
                    <a:pt x="14193" y="1562"/>
                    <a:pt x="13145" y="1562"/>
                  </a:cubicBezTo>
                  <a:cubicBezTo>
                    <a:pt x="13478" y="1383"/>
                    <a:pt x="13835" y="1085"/>
                    <a:pt x="13966" y="740"/>
                  </a:cubicBezTo>
                  <a:cubicBezTo>
                    <a:pt x="14175" y="196"/>
                    <a:pt x="14047" y="1"/>
                    <a:pt x="13755"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851950" y="3950300"/>
              <a:ext cx="659650" cy="681975"/>
            </a:xfrm>
            <a:custGeom>
              <a:avLst/>
              <a:gdLst/>
              <a:ahLst/>
              <a:cxnLst/>
              <a:rect l="l" t="t" r="r" b="b"/>
              <a:pathLst>
                <a:path w="26386" h="27279" extrusionOk="0">
                  <a:moveTo>
                    <a:pt x="33" y="441"/>
                  </a:moveTo>
                  <a:cubicBezTo>
                    <a:pt x="22" y="441"/>
                    <a:pt x="12" y="441"/>
                    <a:pt x="1" y="442"/>
                  </a:cubicBezTo>
                  <a:cubicBezTo>
                    <a:pt x="12" y="441"/>
                    <a:pt x="22" y="441"/>
                    <a:pt x="33" y="441"/>
                  </a:cubicBezTo>
                  <a:close/>
                  <a:moveTo>
                    <a:pt x="7383" y="1382"/>
                  </a:moveTo>
                  <a:lnTo>
                    <a:pt x="7383" y="1382"/>
                  </a:lnTo>
                  <a:cubicBezTo>
                    <a:pt x="7942" y="1513"/>
                    <a:pt x="8478" y="1716"/>
                    <a:pt x="8990" y="1978"/>
                  </a:cubicBezTo>
                  <a:cubicBezTo>
                    <a:pt x="9502" y="2240"/>
                    <a:pt x="9990" y="2549"/>
                    <a:pt x="10443" y="2906"/>
                  </a:cubicBezTo>
                  <a:cubicBezTo>
                    <a:pt x="11336" y="3633"/>
                    <a:pt x="12086" y="4514"/>
                    <a:pt x="12717" y="5478"/>
                  </a:cubicBezTo>
                  <a:cubicBezTo>
                    <a:pt x="13979" y="7419"/>
                    <a:pt x="14610" y="9693"/>
                    <a:pt x="15062" y="11931"/>
                  </a:cubicBezTo>
                  <a:cubicBezTo>
                    <a:pt x="15503" y="14158"/>
                    <a:pt x="15753" y="16444"/>
                    <a:pt x="16265" y="18658"/>
                  </a:cubicBezTo>
                  <a:cubicBezTo>
                    <a:pt x="16777" y="20873"/>
                    <a:pt x="17717" y="22968"/>
                    <a:pt x="18836" y="24957"/>
                  </a:cubicBezTo>
                  <a:cubicBezTo>
                    <a:pt x="18217" y="23980"/>
                    <a:pt x="17658" y="22980"/>
                    <a:pt x="17182" y="21956"/>
                  </a:cubicBezTo>
                  <a:cubicBezTo>
                    <a:pt x="16705" y="20920"/>
                    <a:pt x="16336" y="19837"/>
                    <a:pt x="16039" y="18718"/>
                  </a:cubicBezTo>
                  <a:cubicBezTo>
                    <a:pt x="15467" y="16503"/>
                    <a:pt x="15217" y="14217"/>
                    <a:pt x="14753" y="11991"/>
                  </a:cubicBezTo>
                  <a:cubicBezTo>
                    <a:pt x="14324" y="9776"/>
                    <a:pt x="13717" y="7550"/>
                    <a:pt x="12502" y="5621"/>
                  </a:cubicBezTo>
                  <a:cubicBezTo>
                    <a:pt x="12205" y="5145"/>
                    <a:pt x="11883" y="4680"/>
                    <a:pt x="11526" y="4240"/>
                  </a:cubicBezTo>
                  <a:cubicBezTo>
                    <a:pt x="11169" y="3799"/>
                    <a:pt x="10764" y="3406"/>
                    <a:pt x="10335" y="3025"/>
                  </a:cubicBezTo>
                  <a:cubicBezTo>
                    <a:pt x="9907" y="2656"/>
                    <a:pt x="9442" y="2335"/>
                    <a:pt x="8954" y="2049"/>
                  </a:cubicBezTo>
                  <a:cubicBezTo>
                    <a:pt x="8454" y="1775"/>
                    <a:pt x="7918" y="1561"/>
                    <a:pt x="7383" y="1382"/>
                  </a:cubicBezTo>
                  <a:close/>
                  <a:moveTo>
                    <a:pt x="4462" y="1"/>
                  </a:moveTo>
                  <a:cubicBezTo>
                    <a:pt x="2953" y="1"/>
                    <a:pt x="1526" y="393"/>
                    <a:pt x="33" y="441"/>
                  </a:cubicBezTo>
                  <a:lnTo>
                    <a:pt x="33" y="441"/>
                  </a:lnTo>
                  <a:cubicBezTo>
                    <a:pt x="190" y="436"/>
                    <a:pt x="347" y="434"/>
                    <a:pt x="504" y="434"/>
                  </a:cubicBezTo>
                  <a:cubicBezTo>
                    <a:pt x="3759" y="434"/>
                    <a:pt x="7150" y="1427"/>
                    <a:pt x="9562" y="3668"/>
                  </a:cubicBezTo>
                  <a:cubicBezTo>
                    <a:pt x="10907" y="4930"/>
                    <a:pt x="13074" y="7228"/>
                    <a:pt x="12240" y="9252"/>
                  </a:cubicBezTo>
                  <a:cubicBezTo>
                    <a:pt x="11955" y="9955"/>
                    <a:pt x="11431" y="10622"/>
                    <a:pt x="10705" y="10824"/>
                  </a:cubicBezTo>
                  <a:cubicBezTo>
                    <a:pt x="10595" y="10856"/>
                    <a:pt x="10479" y="10872"/>
                    <a:pt x="10361" y="10872"/>
                  </a:cubicBezTo>
                  <a:cubicBezTo>
                    <a:pt x="9696" y="10872"/>
                    <a:pt x="8960" y="10389"/>
                    <a:pt x="8859" y="9752"/>
                  </a:cubicBezTo>
                  <a:lnTo>
                    <a:pt x="8859" y="9752"/>
                  </a:lnTo>
                  <a:cubicBezTo>
                    <a:pt x="8573" y="10729"/>
                    <a:pt x="9097" y="11860"/>
                    <a:pt x="10002" y="12288"/>
                  </a:cubicBezTo>
                  <a:cubicBezTo>
                    <a:pt x="10237" y="12400"/>
                    <a:pt x="10489" y="12451"/>
                    <a:pt x="10743" y="12451"/>
                  </a:cubicBezTo>
                  <a:cubicBezTo>
                    <a:pt x="11468" y="12451"/>
                    <a:pt x="12210" y="12036"/>
                    <a:pt x="12633" y="11419"/>
                  </a:cubicBezTo>
                  <a:lnTo>
                    <a:pt x="12633" y="11419"/>
                  </a:lnTo>
                  <a:cubicBezTo>
                    <a:pt x="12729" y="14658"/>
                    <a:pt x="11526" y="17432"/>
                    <a:pt x="9502" y="19968"/>
                  </a:cubicBezTo>
                  <a:cubicBezTo>
                    <a:pt x="9502" y="19968"/>
                    <a:pt x="10478" y="19897"/>
                    <a:pt x="11169" y="19658"/>
                  </a:cubicBezTo>
                  <a:lnTo>
                    <a:pt x="11169" y="19658"/>
                  </a:lnTo>
                  <a:cubicBezTo>
                    <a:pt x="11169" y="19658"/>
                    <a:pt x="10978" y="20980"/>
                    <a:pt x="9621" y="22956"/>
                  </a:cubicBezTo>
                  <a:cubicBezTo>
                    <a:pt x="11467" y="22409"/>
                    <a:pt x="12002" y="22218"/>
                    <a:pt x="13502" y="21004"/>
                  </a:cubicBezTo>
                  <a:lnTo>
                    <a:pt x="13502" y="21004"/>
                  </a:lnTo>
                  <a:cubicBezTo>
                    <a:pt x="13229" y="25683"/>
                    <a:pt x="18170" y="24504"/>
                    <a:pt x="20194" y="27278"/>
                  </a:cubicBezTo>
                  <a:cubicBezTo>
                    <a:pt x="18313" y="24671"/>
                    <a:pt x="23385" y="21587"/>
                    <a:pt x="21408" y="19313"/>
                  </a:cubicBezTo>
                  <a:lnTo>
                    <a:pt x="21408" y="19313"/>
                  </a:lnTo>
                  <a:cubicBezTo>
                    <a:pt x="22848" y="20182"/>
                    <a:pt x="24339" y="20827"/>
                    <a:pt x="25975" y="20827"/>
                  </a:cubicBezTo>
                  <a:cubicBezTo>
                    <a:pt x="26111" y="20827"/>
                    <a:pt x="26247" y="20822"/>
                    <a:pt x="26385" y="20813"/>
                  </a:cubicBezTo>
                  <a:cubicBezTo>
                    <a:pt x="21480" y="18563"/>
                    <a:pt x="18336" y="13027"/>
                    <a:pt x="16205" y="8312"/>
                  </a:cubicBezTo>
                  <a:cubicBezTo>
                    <a:pt x="14407" y="4335"/>
                    <a:pt x="11538" y="1442"/>
                    <a:pt x="7537" y="394"/>
                  </a:cubicBezTo>
                  <a:cubicBezTo>
                    <a:pt x="6704" y="192"/>
                    <a:pt x="5835" y="49"/>
                    <a:pt x="4918" y="13"/>
                  </a:cubicBezTo>
                  <a:cubicBezTo>
                    <a:pt x="4765" y="4"/>
                    <a:pt x="4613" y="1"/>
                    <a:pt x="4462"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311825" y="4139025"/>
              <a:ext cx="462300" cy="353650"/>
            </a:xfrm>
            <a:custGeom>
              <a:avLst/>
              <a:gdLst/>
              <a:ahLst/>
              <a:cxnLst/>
              <a:rect l="l" t="t" r="r" b="b"/>
              <a:pathLst>
                <a:path w="18492" h="14146" extrusionOk="0">
                  <a:moveTo>
                    <a:pt x="3132" y="3977"/>
                  </a:moveTo>
                  <a:lnTo>
                    <a:pt x="3132" y="3977"/>
                  </a:lnTo>
                  <a:cubicBezTo>
                    <a:pt x="3870" y="4704"/>
                    <a:pt x="4632" y="5418"/>
                    <a:pt x="5454" y="6061"/>
                  </a:cubicBezTo>
                  <a:cubicBezTo>
                    <a:pt x="6264" y="6716"/>
                    <a:pt x="7133" y="7311"/>
                    <a:pt x="8073" y="7847"/>
                  </a:cubicBezTo>
                  <a:cubicBezTo>
                    <a:pt x="8990" y="8395"/>
                    <a:pt x="9955" y="8859"/>
                    <a:pt x="10955" y="9276"/>
                  </a:cubicBezTo>
                  <a:cubicBezTo>
                    <a:pt x="11943" y="9704"/>
                    <a:pt x="12979" y="10062"/>
                    <a:pt x="14027" y="10419"/>
                  </a:cubicBezTo>
                  <a:cubicBezTo>
                    <a:pt x="12943" y="10169"/>
                    <a:pt x="11883" y="9859"/>
                    <a:pt x="10859" y="9466"/>
                  </a:cubicBezTo>
                  <a:cubicBezTo>
                    <a:pt x="9824" y="9085"/>
                    <a:pt x="8835" y="8609"/>
                    <a:pt x="7895" y="8073"/>
                  </a:cubicBezTo>
                  <a:cubicBezTo>
                    <a:pt x="6966" y="7525"/>
                    <a:pt x="6073" y="6906"/>
                    <a:pt x="5287" y="6216"/>
                  </a:cubicBezTo>
                  <a:cubicBezTo>
                    <a:pt x="4478" y="5525"/>
                    <a:pt x="3763" y="4763"/>
                    <a:pt x="3132" y="3977"/>
                  </a:cubicBezTo>
                  <a:close/>
                  <a:moveTo>
                    <a:pt x="1" y="1"/>
                  </a:moveTo>
                  <a:lnTo>
                    <a:pt x="1" y="1"/>
                  </a:lnTo>
                  <a:cubicBezTo>
                    <a:pt x="2013" y="4204"/>
                    <a:pt x="8573" y="13336"/>
                    <a:pt x="13729" y="14145"/>
                  </a:cubicBezTo>
                  <a:cubicBezTo>
                    <a:pt x="13717" y="13931"/>
                    <a:pt x="11240" y="11812"/>
                    <a:pt x="10812" y="10883"/>
                  </a:cubicBezTo>
                  <a:lnTo>
                    <a:pt x="10812" y="10883"/>
                  </a:lnTo>
                  <a:cubicBezTo>
                    <a:pt x="11953" y="11598"/>
                    <a:pt x="13499" y="11962"/>
                    <a:pt x="15026" y="11962"/>
                  </a:cubicBezTo>
                  <a:cubicBezTo>
                    <a:pt x="16270" y="11962"/>
                    <a:pt x="17502" y="11720"/>
                    <a:pt x="18491" y="11228"/>
                  </a:cubicBezTo>
                  <a:cubicBezTo>
                    <a:pt x="11419" y="9347"/>
                    <a:pt x="4918" y="5406"/>
                    <a:pt x="1"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842125" y="4018475"/>
              <a:ext cx="217625" cy="215600"/>
            </a:xfrm>
            <a:custGeom>
              <a:avLst/>
              <a:gdLst/>
              <a:ahLst/>
              <a:cxnLst/>
              <a:rect l="l" t="t" r="r" b="b"/>
              <a:pathLst>
                <a:path w="8705" h="8624" extrusionOk="0">
                  <a:moveTo>
                    <a:pt x="1" y="1"/>
                  </a:moveTo>
                  <a:cubicBezTo>
                    <a:pt x="1" y="1"/>
                    <a:pt x="3055" y="8623"/>
                    <a:pt x="5548" y="8623"/>
                  </a:cubicBezTo>
                  <a:cubicBezTo>
                    <a:pt x="5751" y="8623"/>
                    <a:pt x="5951" y="8566"/>
                    <a:pt x="6145" y="8442"/>
                  </a:cubicBezTo>
                  <a:cubicBezTo>
                    <a:pt x="8704" y="6787"/>
                    <a:pt x="1" y="1"/>
                    <a:pt x="1"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506800" y="1459250"/>
              <a:ext cx="424475" cy="246450"/>
            </a:xfrm>
            <a:custGeom>
              <a:avLst/>
              <a:gdLst/>
              <a:ahLst/>
              <a:cxnLst/>
              <a:rect l="l" t="t" r="r" b="b"/>
              <a:pathLst>
                <a:path w="16979" h="9858" extrusionOk="0">
                  <a:moveTo>
                    <a:pt x="6068" y="1185"/>
                  </a:moveTo>
                  <a:cubicBezTo>
                    <a:pt x="6580" y="1185"/>
                    <a:pt x="7095" y="1243"/>
                    <a:pt x="7597" y="1381"/>
                  </a:cubicBezTo>
                  <a:cubicBezTo>
                    <a:pt x="8418" y="1584"/>
                    <a:pt x="9168" y="2024"/>
                    <a:pt x="9835" y="2536"/>
                  </a:cubicBezTo>
                  <a:cubicBezTo>
                    <a:pt x="10514" y="3060"/>
                    <a:pt x="11097" y="3655"/>
                    <a:pt x="11704" y="4203"/>
                  </a:cubicBezTo>
                  <a:cubicBezTo>
                    <a:pt x="12312" y="4763"/>
                    <a:pt x="12966" y="5263"/>
                    <a:pt x="13728" y="5608"/>
                  </a:cubicBezTo>
                  <a:cubicBezTo>
                    <a:pt x="12907" y="5370"/>
                    <a:pt x="12181" y="4893"/>
                    <a:pt x="11538" y="4370"/>
                  </a:cubicBezTo>
                  <a:cubicBezTo>
                    <a:pt x="10954" y="3905"/>
                    <a:pt x="10419" y="3405"/>
                    <a:pt x="9859" y="2941"/>
                  </a:cubicBezTo>
                  <a:lnTo>
                    <a:pt x="9859" y="2941"/>
                  </a:lnTo>
                  <a:cubicBezTo>
                    <a:pt x="9966" y="3072"/>
                    <a:pt x="10049" y="3215"/>
                    <a:pt x="10121" y="3358"/>
                  </a:cubicBezTo>
                  <a:cubicBezTo>
                    <a:pt x="10514" y="4048"/>
                    <a:pt x="10704" y="4882"/>
                    <a:pt x="10526" y="5632"/>
                  </a:cubicBezTo>
                  <a:cubicBezTo>
                    <a:pt x="10454" y="4858"/>
                    <a:pt x="10216" y="4167"/>
                    <a:pt x="9859" y="3524"/>
                  </a:cubicBezTo>
                  <a:cubicBezTo>
                    <a:pt x="9585" y="3048"/>
                    <a:pt x="9264" y="2619"/>
                    <a:pt x="8859" y="2238"/>
                  </a:cubicBezTo>
                  <a:cubicBezTo>
                    <a:pt x="8430" y="1976"/>
                    <a:pt x="7978" y="1750"/>
                    <a:pt x="7525" y="1607"/>
                  </a:cubicBezTo>
                  <a:cubicBezTo>
                    <a:pt x="6739" y="1345"/>
                    <a:pt x="5930" y="1262"/>
                    <a:pt x="5096" y="1250"/>
                  </a:cubicBezTo>
                  <a:cubicBezTo>
                    <a:pt x="5416" y="1208"/>
                    <a:pt x="5742" y="1185"/>
                    <a:pt x="6068" y="1185"/>
                  </a:cubicBezTo>
                  <a:close/>
                  <a:moveTo>
                    <a:pt x="5572" y="1"/>
                  </a:moveTo>
                  <a:cubicBezTo>
                    <a:pt x="5294" y="1"/>
                    <a:pt x="5016" y="12"/>
                    <a:pt x="4739" y="36"/>
                  </a:cubicBezTo>
                  <a:cubicBezTo>
                    <a:pt x="3060" y="191"/>
                    <a:pt x="1417" y="798"/>
                    <a:pt x="1" y="1738"/>
                  </a:cubicBezTo>
                  <a:cubicBezTo>
                    <a:pt x="560" y="1552"/>
                    <a:pt x="1184" y="1479"/>
                    <a:pt x="1846" y="1479"/>
                  </a:cubicBezTo>
                  <a:cubicBezTo>
                    <a:pt x="1987" y="1479"/>
                    <a:pt x="2130" y="1482"/>
                    <a:pt x="2275" y="1488"/>
                  </a:cubicBezTo>
                  <a:cubicBezTo>
                    <a:pt x="4096" y="1524"/>
                    <a:pt x="5811" y="2738"/>
                    <a:pt x="6489" y="4417"/>
                  </a:cubicBezTo>
                  <a:cubicBezTo>
                    <a:pt x="7180" y="6096"/>
                    <a:pt x="6739" y="8299"/>
                    <a:pt x="5477" y="9596"/>
                  </a:cubicBezTo>
                  <a:cubicBezTo>
                    <a:pt x="5799" y="9771"/>
                    <a:pt x="6167" y="9858"/>
                    <a:pt x="6534" y="9858"/>
                  </a:cubicBezTo>
                  <a:cubicBezTo>
                    <a:pt x="6969" y="9858"/>
                    <a:pt x="7402" y="9735"/>
                    <a:pt x="7752" y="9489"/>
                  </a:cubicBezTo>
                  <a:cubicBezTo>
                    <a:pt x="8418" y="9025"/>
                    <a:pt x="8609" y="8132"/>
                    <a:pt x="8490" y="7346"/>
                  </a:cubicBezTo>
                  <a:lnTo>
                    <a:pt x="8490" y="7346"/>
                  </a:lnTo>
                  <a:cubicBezTo>
                    <a:pt x="8906" y="7763"/>
                    <a:pt x="9347" y="8180"/>
                    <a:pt x="9918" y="8370"/>
                  </a:cubicBezTo>
                  <a:cubicBezTo>
                    <a:pt x="10097" y="8436"/>
                    <a:pt x="10292" y="8470"/>
                    <a:pt x="10487" y="8470"/>
                  </a:cubicBezTo>
                  <a:cubicBezTo>
                    <a:pt x="10892" y="8470"/>
                    <a:pt x="11293" y="8322"/>
                    <a:pt x="11526" y="8001"/>
                  </a:cubicBezTo>
                  <a:cubicBezTo>
                    <a:pt x="11776" y="7644"/>
                    <a:pt x="11681" y="6941"/>
                    <a:pt x="11383" y="6608"/>
                  </a:cubicBezTo>
                  <a:lnTo>
                    <a:pt x="11383" y="6608"/>
                  </a:lnTo>
                  <a:cubicBezTo>
                    <a:pt x="11999" y="6883"/>
                    <a:pt x="12681" y="7026"/>
                    <a:pt x="13362" y="7026"/>
                  </a:cubicBezTo>
                  <a:cubicBezTo>
                    <a:pt x="13800" y="7026"/>
                    <a:pt x="14238" y="6967"/>
                    <a:pt x="14657" y="6846"/>
                  </a:cubicBezTo>
                  <a:cubicBezTo>
                    <a:pt x="15872" y="6465"/>
                    <a:pt x="16431" y="5417"/>
                    <a:pt x="16979" y="4286"/>
                  </a:cubicBezTo>
                  <a:lnTo>
                    <a:pt x="16979" y="4286"/>
                  </a:lnTo>
                  <a:cubicBezTo>
                    <a:pt x="16661" y="4447"/>
                    <a:pt x="16315" y="4518"/>
                    <a:pt x="15961" y="4518"/>
                  </a:cubicBezTo>
                  <a:cubicBezTo>
                    <a:pt x="15348" y="4518"/>
                    <a:pt x="14713" y="4306"/>
                    <a:pt x="14169" y="3989"/>
                  </a:cubicBezTo>
                  <a:cubicBezTo>
                    <a:pt x="13324" y="3489"/>
                    <a:pt x="12645" y="2762"/>
                    <a:pt x="11871" y="2155"/>
                  </a:cubicBezTo>
                  <a:cubicBezTo>
                    <a:pt x="10090" y="766"/>
                    <a:pt x="7828" y="1"/>
                    <a:pt x="5572"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305575" y="1344200"/>
              <a:ext cx="959975" cy="388525"/>
            </a:xfrm>
            <a:custGeom>
              <a:avLst/>
              <a:gdLst/>
              <a:ahLst/>
              <a:cxnLst/>
              <a:rect l="l" t="t" r="r" b="b"/>
              <a:pathLst>
                <a:path w="38399" h="15541" extrusionOk="0">
                  <a:moveTo>
                    <a:pt x="13" y="10623"/>
                  </a:moveTo>
                  <a:cubicBezTo>
                    <a:pt x="9" y="10628"/>
                    <a:pt x="5" y="10633"/>
                    <a:pt x="1" y="10638"/>
                  </a:cubicBezTo>
                  <a:cubicBezTo>
                    <a:pt x="5" y="10633"/>
                    <a:pt x="9" y="10628"/>
                    <a:pt x="13" y="10623"/>
                  </a:cubicBezTo>
                  <a:close/>
                  <a:moveTo>
                    <a:pt x="28850" y="1661"/>
                  </a:moveTo>
                  <a:lnTo>
                    <a:pt x="28850" y="1661"/>
                  </a:lnTo>
                  <a:cubicBezTo>
                    <a:pt x="30100" y="2078"/>
                    <a:pt x="31267" y="2733"/>
                    <a:pt x="32326" y="3507"/>
                  </a:cubicBezTo>
                  <a:cubicBezTo>
                    <a:pt x="33398" y="4304"/>
                    <a:pt x="34350" y="5233"/>
                    <a:pt x="35172" y="6281"/>
                  </a:cubicBezTo>
                  <a:cubicBezTo>
                    <a:pt x="36005" y="7340"/>
                    <a:pt x="36565" y="8567"/>
                    <a:pt x="36922" y="9853"/>
                  </a:cubicBezTo>
                  <a:cubicBezTo>
                    <a:pt x="37267" y="11127"/>
                    <a:pt x="37398" y="12472"/>
                    <a:pt x="37375" y="13782"/>
                  </a:cubicBezTo>
                  <a:cubicBezTo>
                    <a:pt x="37267" y="12484"/>
                    <a:pt x="37077" y="11174"/>
                    <a:pt x="36684" y="9924"/>
                  </a:cubicBezTo>
                  <a:cubicBezTo>
                    <a:pt x="36315" y="8674"/>
                    <a:pt x="35732" y="7495"/>
                    <a:pt x="34934" y="6471"/>
                  </a:cubicBezTo>
                  <a:cubicBezTo>
                    <a:pt x="34148" y="5435"/>
                    <a:pt x="33207" y="4519"/>
                    <a:pt x="32195" y="3709"/>
                  </a:cubicBezTo>
                  <a:cubicBezTo>
                    <a:pt x="31160" y="2888"/>
                    <a:pt x="30052" y="2197"/>
                    <a:pt x="28850" y="1661"/>
                  </a:cubicBezTo>
                  <a:close/>
                  <a:moveTo>
                    <a:pt x="22598" y="1"/>
                  </a:moveTo>
                  <a:cubicBezTo>
                    <a:pt x="21669" y="1"/>
                    <a:pt x="20741" y="53"/>
                    <a:pt x="19825" y="149"/>
                  </a:cubicBezTo>
                  <a:cubicBezTo>
                    <a:pt x="11688" y="994"/>
                    <a:pt x="5119" y="4263"/>
                    <a:pt x="13" y="10623"/>
                  </a:cubicBezTo>
                  <a:lnTo>
                    <a:pt x="13" y="10623"/>
                  </a:lnTo>
                  <a:cubicBezTo>
                    <a:pt x="3230" y="6620"/>
                    <a:pt x="8699" y="4089"/>
                    <a:pt x="13693" y="3471"/>
                  </a:cubicBezTo>
                  <a:cubicBezTo>
                    <a:pt x="14771" y="3335"/>
                    <a:pt x="15849" y="3257"/>
                    <a:pt x="16930" y="3257"/>
                  </a:cubicBezTo>
                  <a:cubicBezTo>
                    <a:pt x="17556" y="3257"/>
                    <a:pt x="18184" y="3283"/>
                    <a:pt x="18813" y="3340"/>
                  </a:cubicBezTo>
                  <a:cubicBezTo>
                    <a:pt x="19622" y="3423"/>
                    <a:pt x="20373" y="3638"/>
                    <a:pt x="21123" y="3876"/>
                  </a:cubicBezTo>
                  <a:cubicBezTo>
                    <a:pt x="21908" y="4114"/>
                    <a:pt x="22682" y="4376"/>
                    <a:pt x="23492" y="4507"/>
                  </a:cubicBezTo>
                  <a:cubicBezTo>
                    <a:pt x="23655" y="4531"/>
                    <a:pt x="23822" y="4544"/>
                    <a:pt x="23989" y="4544"/>
                  </a:cubicBezTo>
                  <a:cubicBezTo>
                    <a:pt x="24644" y="4544"/>
                    <a:pt x="25309" y="4347"/>
                    <a:pt x="25754" y="3864"/>
                  </a:cubicBezTo>
                  <a:cubicBezTo>
                    <a:pt x="26253" y="3311"/>
                    <a:pt x="26337" y="2541"/>
                    <a:pt x="25809" y="2111"/>
                  </a:cubicBezTo>
                  <a:lnTo>
                    <a:pt x="25809" y="2111"/>
                  </a:lnTo>
                  <a:cubicBezTo>
                    <a:pt x="28807" y="4162"/>
                    <a:pt x="30186" y="7298"/>
                    <a:pt x="30957" y="10686"/>
                  </a:cubicBezTo>
                  <a:cubicBezTo>
                    <a:pt x="31481" y="12971"/>
                    <a:pt x="32985" y="14717"/>
                    <a:pt x="34286" y="14717"/>
                  </a:cubicBezTo>
                  <a:cubicBezTo>
                    <a:pt x="34850" y="14717"/>
                    <a:pt x="35375" y="14390"/>
                    <a:pt x="35767" y="13639"/>
                  </a:cubicBezTo>
                  <a:cubicBezTo>
                    <a:pt x="35934" y="14008"/>
                    <a:pt x="35839" y="14496"/>
                    <a:pt x="36029" y="14913"/>
                  </a:cubicBezTo>
                  <a:cubicBezTo>
                    <a:pt x="36201" y="15300"/>
                    <a:pt x="36555" y="15540"/>
                    <a:pt x="36913" y="15540"/>
                  </a:cubicBezTo>
                  <a:cubicBezTo>
                    <a:pt x="37149" y="15540"/>
                    <a:pt x="37388" y="15435"/>
                    <a:pt x="37577" y="15199"/>
                  </a:cubicBezTo>
                  <a:cubicBezTo>
                    <a:pt x="37839" y="14877"/>
                    <a:pt x="37910" y="14460"/>
                    <a:pt x="37958" y="14079"/>
                  </a:cubicBezTo>
                  <a:cubicBezTo>
                    <a:pt x="38399" y="9603"/>
                    <a:pt x="36708" y="5507"/>
                    <a:pt x="32922" y="2888"/>
                  </a:cubicBezTo>
                  <a:cubicBezTo>
                    <a:pt x="29930" y="808"/>
                    <a:pt x="26258" y="1"/>
                    <a:pt x="22598"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875900" y="1274250"/>
              <a:ext cx="404825" cy="162425"/>
            </a:xfrm>
            <a:custGeom>
              <a:avLst/>
              <a:gdLst/>
              <a:ahLst/>
              <a:cxnLst/>
              <a:rect l="l" t="t" r="r" b="b"/>
              <a:pathLst>
                <a:path w="16193" h="6497" extrusionOk="0">
                  <a:moveTo>
                    <a:pt x="12343" y="354"/>
                  </a:moveTo>
                  <a:cubicBezTo>
                    <a:pt x="12312" y="367"/>
                    <a:pt x="12282" y="382"/>
                    <a:pt x="12252" y="399"/>
                  </a:cubicBezTo>
                  <a:cubicBezTo>
                    <a:pt x="12282" y="384"/>
                    <a:pt x="12312" y="369"/>
                    <a:pt x="12343" y="354"/>
                  </a:cubicBezTo>
                  <a:close/>
                  <a:moveTo>
                    <a:pt x="32" y="2131"/>
                  </a:moveTo>
                  <a:cubicBezTo>
                    <a:pt x="21" y="2133"/>
                    <a:pt x="11" y="2135"/>
                    <a:pt x="0" y="2137"/>
                  </a:cubicBezTo>
                  <a:cubicBezTo>
                    <a:pt x="11" y="2135"/>
                    <a:pt x="21" y="2133"/>
                    <a:pt x="32" y="2131"/>
                  </a:cubicBezTo>
                  <a:close/>
                  <a:moveTo>
                    <a:pt x="13812" y="0"/>
                  </a:moveTo>
                  <a:cubicBezTo>
                    <a:pt x="13315" y="0"/>
                    <a:pt x="12798" y="136"/>
                    <a:pt x="12343" y="354"/>
                  </a:cubicBezTo>
                  <a:lnTo>
                    <a:pt x="12343" y="354"/>
                  </a:lnTo>
                  <a:cubicBezTo>
                    <a:pt x="12438" y="315"/>
                    <a:pt x="12540" y="296"/>
                    <a:pt x="12642" y="296"/>
                  </a:cubicBezTo>
                  <a:cubicBezTo>
                    <a:pt x="13054" y="296"/>
                    <a:pt x="13484" y="594"/>
                    <a:pt x="13609" y="1006"/>
                  </a:cubicBezTo>
                  <a:cubicBezTo>
                    <a:pt x="13764" y="1566"/>
                    <a:pt x="13490" y="2173"/>
                    <a:pt x="13014" y="2495"/>
                  </a:cubicBezTo>
                  <a:cubicBezTo>
                    <a:pt x="12655" y="2752"/>
                    <a:pt x="12212" y="2853"/>
                    <a:pt x="11766" y="2853"/>
                  </a:cubicBezTo>
                  <a:cubicBezTo>
                    <a:pt x="11634" y="2853"/>
                    <a:pt x="11501" y="2844"/>
                    <a:pt x="11371" y="2828"/>
                  </a:cubicBezTo>
                  <a:cubicBezTo>
                    <a:pt x="10811" y="2768"/>
                    <a:pt x="10275" y="2566"/>
                    <a:pt x="9728" y="2399"/>
                  </a:cubicBezTo>
                  <a:cubicBezTo>
                    <a:pt x="8022" y="1866"/>
                    <a:pt x="6335" y="1637"/>
                    <a:pt x="4636" y="1637"/>
                  </a:cubicBezTo>
                  <a:cubicBezTo>
                    <a:pt x="3120" y="1637"/>
                    <a:pt x="1593" y="1820"/>
                    <a:pt x="32" y="2131"/>
                  </a:cubicBezTo>
                  <a:lnTo>
                    <a:pt x="32" y="2131"/>
                  </a:lnTo>
                  <a:cubicBezTo>
                    <a:pt x="526" y="2033"/>
                    <a:pt x="1042" y="1988"/>
                    <a:pt x="1572" y="1988"/>
                  </a:cubicBezTo>
                  <a:cubicBezTo>
                    <a:pt x="4876" y="1988"/>
                    <a:pt x="8713" y="3734"/>
                    <a:pt x="11240" y="5269"/>
                  </a:cubicBezTo>
                  <a:cubicBezTo>
                    <a:pt x="11457" y="5403"/>
                    <a:pt x="13064" y="6496"/>
                    <a:pt x="13755" y="6496"/>
                  </a:cubicBezTo>
                  <a:cubicBezTo>
                    <a:pt x="14047" y="6496"/>
                    <a:pt x="14175" y="6301"/>
                    <a:pt x="13966" y="5757"/>
                  </a:cubicBezTo>
                  <a:cubicBezTo>
                    <a:pt x="13835" y="5412"/>
                    <a:pt x="13478" y="5114"/>
                    <a:pt x="13145" y="4935"/>
                  </a:cubicBezTo>
                  <a:cubicBezTo>
                    <a:pt x="14193" y="4935"/>
                    <a:pt x="15216" y="4483"/>
                    <a:pt x="15705" y="3507"/>
                  </a:cubicBezTo>
                  <a:cubicBezTo>
                    <a:pt x="16193" y="2542"/>
                    <a:pt x="15990" y="1292"/>
                    <a:pt x="15228" y="530"/>
                  </a:cubicBezTo>
                  <a:cubicBezTo>
                    <a:pt x="14847" y="155"/>
                    <a:pt x="14341" y="0"/>
                    <a:pt x="13812"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852550" y="1079125"/>
              <a:ext cx="659625" cy="681975"/>
            </a:xfrm>
            <a:custGeom>
              <a:avLst/>
              <a:gdLst/>
              <a:ahLst/>
              <a:cxnLst/>
              <a:rect l="l" t="t" r="r" b="b"/>
              <a:pathLst>
                <a:path w="26385" h="27279" extrusionOk="0">
                  <a:moveTo>
                    <a:pt x="18801" y="2358"/>
                  </a:moveTo>
                  <a:cubicBezTo>
                    <a:pt x="17693" y="4335"/>
                    <a:pt x="16753" y="6430"/>
                    <a:pt x="16241" y="8657"/>
                  </a:cubicBezTo>
                  <a:cubicBezTo>
                    <a:pt x="15729" y="10859"/>
                    <a:pt x="15479" y="13133"/>
                    <a:pt x="15038" y="15384"/>
                  </a:cubicBezTo>
                  <a:cubicBezTo>
                    <a:pt x="14586" y="17610"/>
                    <a:pt x="13955" y="19872"/>
                    <a:pt x="12693" y="21825"/>
                  </a:cubicBezTo>
                  <a:cubicBezTo>
                    <a:pt x="12062" y="22789"/>
                    <a:pt x="11312" y="23670"/>
                    <a:pt x="10419" y="24397"/>
                  </a:cubicBezTo>
                  <a:cubicBezTo>
                    <a:pt x="9966" y="24754"/>
                    <a:pt x="9478" y="25063"/>
                    <a:pt x="8966" y="25337"/>
                  </a:cubicBezTo>
                  <a:cubicBezTo>
                    <a:pt x="8454" y="25587"/>
                    <a:pt x="7918" y="25802"/>
                    <a:pt x="7359" y="25933"/>
                  </a:cubicBezTo>
                  <a:cubicBezTo>
                    <a:pt x="7918" y="25754"/>
                    <a:pt x="8430" y="25528"/>
                    <a:pt x="8930" y="25266"/>
                  </a:cubicBezTo>
                  <a:cubicBezTo>
                    <a:pt x="9418" y="24980"/>
                    <a:pt x="9883" y="24647"/>
                    <a:pt x="10311" y="24278"/>
                  </a:cubicBezTo>
                  <a:cubicBezTo>
                    <a:pt x="10740" y="23908"/>
                    <a:pt x="11133" y="23504"/>
                    <a:pt x="11502" y="23075"/>
                  </a:cubicBezTo>
                  <a:cubicBezTo>
                    <a:pt x="11859" y="22646"/>
                    <a:pt x="12181" y="22182"/>
                    <a:pt x="12478" y="21694"/>
                  </a:cubicBezTo>
                  <a:cubicBezTo>
                    <a:pt x="13669" y="19753"/>
                    <a:pt x="14300" y="17539"/>
                    <a:pt x="14729" y="15324"/>
                  </a:cubicBezTo>
                  <a:cubicBezTo>
                    <a:pt x="15193" y="13086"/>
                    <a:pt x="15431" y="10812"/>
                    <a:pt x="16003" y="8597"/>
                  </a:cubicBezTo>
                  <a:cubicBezTo>
                    <a:pt x="16300" y="7478"/>
                    <a:pt x="16681" y="6394"/>
                    <a:pt x="17158" y="5347"/>
                  </a:cubicBezTo>
                  <a:cubicBezTo>
                    <a:pt x="17634" y="4311"/>
                    <a:pt x="18193" y="3311"/>
                    <a:pt x="18801" y="2358"/>
                  </a:cubicBezTo>
                  <a:close/>
                  <a:moveTo>
                    <a:pt x="1" y="26837"/>
                  </a:moveTo>
                  <a:cubicBezTo>
                    <a:pt x="10" y="26838"/>
                    <a:pt x="20" y="26838"/>
                    <a:pt x="30" y="26838"/>
                  </a:cubicBezTo>
                  <a:lnTo>
                    <a:pt x="30" y="26838"/>
                  </a:lnTo>
                  <a:cubicBezTo>
                    <a:pt x="20" y="26838"/>
                    <a:pt x="10" y="26838"/>
                    <a:pt x="1" y="26837"/>
                  </a:cubicBezTo>
                  <a:close/>
                  <a:moveTo>
                    <a:pt x="20194" y="1"/>
                  </a:moveTo>
                  <a:cubicBezTo>
                    <a:pt x="18169" y="2775"/>
                    <a:pt x="13228" y="1596"/>
                    <a:pt x="13490" y="6275"/>
                  </a:cubicBezTo>
                  <a:cubicBezTo>
                    <a:pt x="11990" y="5049"/>
                    <a:pt x="11454" y="4870"/>
                    <a:pt x="9609" y="4323"/>
                  </a:cubicBezTo>
                  <a:lnTo>
                    <a:pt x="9609" y="4323"/>
                  </a:lnTo>
                  <a:cubicBezTo>
                    <a:pt x="10978" y="6299"/>
                    <a:pt x="11157" y="7621"/>
                    <a:pt x="11157" y="7621"/>
                  </a:cubicBezTo>
                  <a:cubicBezTo>
                    <a:pt x="10478" y="7406"/>
                    <a:pt x="9490" y="7311"/>
                    <a:pt x="9490" y="7311"/>
                  </a:cubicBezTo>
                  <a:lnTo>
                    <a:pt x="9490" y="7311"/>
                  </a:lnTo>
                  <a:cubicBezTo>
                    <a:pt x="11514" y="9847"/>
                    <a:pt x="12716" y="12621"/>
                    <a:pt x="12633" y="15860"/>
                  </a:cubicBezTo>
                  <a:cubicBezTo>
                    <a:pt x="12200" y="15250"/>
                    <a:pt x="11458" y="14830"/>
                    <a:pt x="10734" y="14830"/>
                  </a:cubicBezTo>
                  <a:cubicBezTo>
                    <a:pt x="10483" y="14830"/>
                    <a:pt x="10235" y="14880"/>
                    <a:pt x="10002" y="14991"/>
                  </a:cubicBezTo>
                  <a:cubicBezTo>
                    <a:pt x="9085" y="15419"/>
                    <a:pt x="8585" y="16550"/>
                    <a:pt x="8847" y="17527"/>
                  </a:cubicBezTo>
                  <a:cubicBezTo>
                    <a:pt x="8937" y="16893"/>
                    <a:pt x="9674" y="16404"/>
                    <a:pt x="10338" y="16404"/>
                  </a:cubicBezTo>
                  <a:cubicBezTo>
                    <a:pt x="10460" y="16404"/>
                    <a:pt x="10580" y="16420"/>
                    <a:pt x="10692" y="16455"/>
                  </a:cubicBezTo>
                  <a:cubicBezTo>
                    <a:pt x="11431" y="16658"/>
                    <a:pt x="11931" y="17324"/>
                    <a:pt x="12228" y="18027"/>
                  </a:cubicBezTo>
                  <a:cubicBezTo>
                    <a:pt x="13062" y="20051"/>
                    <a:pt x="10907" y="22361"/>
                    <a:pt x="9549" y="23611"/>
                  </a:cubicBezTo>
                  <a:cubicBezTo>
                    <a:pt x="7148" y="25842"/>
                    <a:pt x="3755" y="26845"/>
                    <a:pt x="499" y="26845"/>
                  </a:cubicBezTo>
                  <a:cubicBezTo>
                    <a:pt x="342" y="26845"/>
                    <a:pt x="186" y="26843"/>
                    <a:pt x="30" y="26838"/>
                  </a:cubicBezTo>
                  <a:lnTo>
                    <a:pt x="30" y="26838"/>
                  </a:lnTo>
                  <a:cubicBezTo>
                    <a:pt x="1514" y="26886"/>
                    <a:pt x="2950" y="27279"/>
                    <a:pt x="4452" y="27279"/>
                  </a:cubicBezTo>
                  <a:cubicBezTo>
                    <a:pt x="4603" y="27279"/>
                    <a:pt x="4754" y="27275"/>
                    <a:pt x="4906" y="27266"/>
                  </a:cubicBezTo>
                  <a:cubicBezTo>
                    <a:pt x="5835" y="27218"/>
                    <a:pt x="6704" y="27087"/>
                    <a:pt x="7525" y="26885"/>
                  </a:cubicBezTo>
                  <a:cubicBezTo>
                    <a:pt x="11526" y="25861"/>
                    <a:pt x="14383" y="22956"/>
                    <a:pt x="16205" y="18967"/>
                  </a:cubicBezTo>
                  <a:cubicBezTo>
                    <a:pt x="18348" y="14264"/>
                    <a:pt x="21468" y="8704"/>
                    <a:pt x="26385" y="6466"/>
                  </a:cubicBezTo>
                  <a:cubicBezTo>
                    <a:pt x="26259" y="6458"/>
                    <a:pt x="26135" y="6455"/>
                    <a:pt x="26011" y="6455"/>
                  </a:cubicBezTo>
                  <a:cubicBezTo>
                    <a:pt x="24341" y="6455"/>
                    <a:pt x="22837" y="7112"/>
                    <a:pt x="21396" y="7966"/>
                  </a:cubicBezTo>
                  <a:cubicBezTo>
                    <a:pt x="23373" y="5692"/>
                    <a:pt x="18301" y="2596"/>
                    <a:pt x="20194"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311550" y="1219025"/>
              <a:ext cx="462275" cy="353650"/>
            </a:xfrm>
            <a:custGeom>
              <a:avLst/>
              <a:gdLst/>
              <a:ahLst/>
              <a:cxnLst/>
              <a:rect l="l" t="t" r="r" b="b"/>
              <a:pathLst>
                <a:path w="18491" h="14146" extrusionOk="0">
                  <a:moveTo>
                    <a:pt x="14026" y="3727"/>
                  </a:moveTo>
                  <a:lnTo>
                    <a:pt x="14026" y="3727"/>
                  </a:lnTo>
                  <a:cubicBezTo>
                    <a:pt x="12990" y="4085"/>
                    <a:pt x="11954" y="4442"/>
                    <a:pt x="10954" y="4870"/>
                  </a:cubicBezTo>
                  <a:cubicBezTo>
                    <a:pt x="9954" y="5287"/>
                    <a:pt x="8977" y="5763"/>
                    <a:pt x="8072" y="6299"/>
                  </a:cubicBezTo>
                  <a:cubicBezTo>
                    <a:pt x="7144" y="6823"/>
                    <a:pt x="6263" y="7430"/>
                    <a:pt x="5453" y="8085"/>
                  </a:cubicBezTo>
                  <a:cubicBezTo>
                    <a:pt x="4632" y="8740"/>
                    <a:pt x="3858" y="9442"/>
                    <a:pt x="3131" y="10169"/>
                  </a:cubicBezTo>
                  <a:cubicBezTo>
                    <a:pt x="3762" y="9371"/>
                    <a:pt x="4477" y="8621"/>
                    <a:pt x="5286" y="7942"/>
                  </a:cubicBezTo>
                  <a:cubicBezTo>
                    <a:pt x="6084" y="7252"/>
                    <a:pt x="6965" y="6632"/>
                    <a:pt x="7894" y="6073"/>
                  </a:cubicBezTo>
                  <a:cubicBezTo>
                    <a:pt x="8823" y="5537"/>
                    <a:pt x="9823" y="5061"/>
                    <a:pt x="10847" y="4680"/>
                  </a:cubicBezTo>
                  <a:cubicBezTo>
                    <a:pt x="11882" y="4287"/>
                    <a:pt x="12954" y="3965"/>
                    <a:pt x="14026" y="3727"/>
                  </a:cubicBezTo>
                  <a:close/>
                  <a:moveTo>
                    <a:pt x="13728" y="1"/>
                  </a:moveTo>
                  <a:lnTo>
                    <a:pt x="13728" y="1"/>
                  </a:lnTo>
                  <a:cubicBezTo>
                    <a:pt x="8584" y="810"/>
                    <a:pt x="2024" y="9942"/>
                    <a:pt x="0" y="14145"/>
                  </a:cubicBezTo>
                  <a:cubicBezTo>
                    <a:pt x="4929" y="8740"/>
                    <a:pt x="11430" y="4799"/>
                    <a:pt x="18490" y="2918"/>
                  </a:cubicBezTo>
                  <a:cubicBezTo>
                    <a:pt x="17507" y="2426"/>
                    <a:pt x="16278" y="2184"/>
                    <a:pt x="15034" y="2184"/>
                  </a:cubicBezTo>
                  <a:cubicBezTo>
                    <a:pt x="13508" y="2184"/>
                    <a:pt x="11959" y="2548"/>
                    <a:pt x="10811" y="3263"/>
                  </a:cubicBezTo>
                  <a:cubicBezTo>
                    <a:pt x="11240" y="2346"/>
                    <a:pt x="13704" y="215"/>
                    <a:pt x="13728"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842125" y="1477700"/>
              <a:ext cx="217625" cy="215525"/>
            </a:xfrm>
            <a:custGeom>
              <a:avLst/>
              <a:gdLst/>
              <a:ahLst/>
              <a:cxnLst/>
              <a:rect l="l" t="t" r="r" b="b"/>
              <a:pathLst>
                <a:path w="8705" h="8621" extrusionOk="0">
                  <a:moveTo>
                    <a:pt x="5552" y="0"/>
                  </a:moveTo>
                  <a:cubicBezTo>
                    <a:pt x="3058" y="0"/>
                    <a:pt x="1" y="8620"/>
                    <a:pt x="1" y="8620"/>
                  </a:cubicBezTo>
                  <a:cubicBezTo>
                    <a:pt x="1" y="8620"/>
                    <a:pt x="8704" y="1834"/>
                    <a:pt x="6145" y="179"/>
                  </a:cubicBezTo>
                  <a:cubicBezTo>
                    <a:pt x="5952" y="57"/>
                    <a:pt x="5754" y="0"/>
                    <a:pt x="5552"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735575" y="1439000"/>
              <a:ext cx="156300" cy="225950"/>
            </a:xfrm>
            <a:custGeom>
              <a:avLst/>
              <a:gdLst/>
              <a:ahLst/>
              <a:cxnLst/>
              <a:rect l="l" t="t" r="r" b="b"/>
              <a:pathLst>
                <a:path w="6252" h="9038" extrusionOk="0">
                  <a:moveTo>
                    <a:pt x="3132" y="0"/>
                  </a:moveTo>
                  <a:cubicBezTo>
                    <a:pt x="0" y="0"/>
                    <a:pt x="3132" y="9037"/>
                    <a:pt x="3132" y="9037"/>
                  </a:cubicBezTo>
                  <a:cubicBezTo>
                    <a:pt x="3132" y="9037"/>
                    <a:pt x="6251" y="0"/>
                    <a:pt x="3132"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696450" y="1459075"/>
              <a:ext cx="424500" cy="246975"/>
            </a:xfrm>
            <a:custGeom>
              <a:avLst/>
              <a:gdLst/>
              <a:ahLst/>
              <a:cxnLst/>
              <a:rect l="l" t="t" r="r" b="b"/>
              <a:pathLst>
                <a:path w="16980" h="9879" extrusionOk="0">
                  <a:moveTo>
                    <a:pt x="10943" y="1177"/>
                  </a:moveTo>
                  <a:cubicBezTo>
                    <a:pt x="11257" y="1177"/>
                    <a:pt x="11568" y="1198"/>
                    <a:pt x="11871" y="1233"/>
                  </a:cubicBezTo>
                  <a:cubicBezTo>
                    <a:pt x="11038" y="1269"/>
                    <a:pt x="10228" y="1341"/>
                    <a:pt x="9454" y="1591"/>
                  </a:cubicBezTo>
                  <a:cubicBezTo>
                    <a:pt x="8978" y="1757"/>
                    <a:pt x="8526" y="1983"/>
                    <a:pt x="8109" y="2233"/>
                  </a:cubicBezTo>
                  <a:cubicBezTo>
                    <a:pt x="7704" y="2626"/>
                    <a:pt x="7383" y="3055"/>
                    <a:pt x="7109" y="3519"/>
                  </a:cubicBezTo>
                  <a:cubicBezTo>
                    <a:pt x="6752" y="4150"/>
                    <a:pt x="6513" y="4865"/>
                    <a:pt x="6442" y="5627"/>
                  </a:cubicBezTo>
                  <a:cubicBezTo>
                    <a:pt x="6263" y="4865"/>
                    <a:pt x="6454" y="4031"/>
                    <a:pt x="6847" y="3353"/>
                  </a:cubicBezTo>
                  <a:cubicBezTo>
                    <a:pt x="6918" y="3198"/>
                    <a:pt x="7025" y="3067"/>
                    <a:pt x="7109" y="2936"/>
                  </a:cubicBezTo>
                  <a:lnTo>
                    <a:pt x="7109" y="2936"/>
                  </a:lnTo>
                  <a:cubicBezTo>
                    <a:pt x="6549" y="3388"/>
                    <a:pt x="6013" y="3900"/>
                    <a:pt x="5430" y="4365"/>
                  </a:cubicBezTo>
                  <a:cubicBezTo>
                    <a:pt x="4787" y="4900"/>
                    <a:pt x="4061" y="5377"/>
                    <a:pt x="3239" y="5603"/>
                  </a:cubicBezTo>
                  <a:cubicBezTo>
                    <a:pt x="4001" y="5258"/>
                    <a:pt x="4656" y="4746"/>
                    <a:pt x="5263" y="4198"/>
                  </a:cubicBezTo>
                  <a:cubicBezTo>
                    <a:pt x="5882" y="3650"/>
                    <a:pt x="6454" y="3055"/>
                    <a:pt x="7133" y="2531"/>
                  </a:cubicBezTo>
                  <a:cubicBezTo>
                    <a:pt x="7799" y="2007"/>
                    <a:pt x="8561" y="1579"/>
                    <a:pt x="9371" y="1376"/>
                  </a:cubicBezTo>
                  <a:cubicBezTo>
                    <a:pt x="9885" y="1235"/>
                    <a:pt x="10418" y="1177"/>
                    <a:pt x="10943" y="1177"/>
                  </a:cubicBezTo>
                  <a:close/>
                  <a:moveTo>
                    <a:pt x="11345" y="0"/>
                  </a:moveTo>
                  <a:cubicBezTo>
                    <a:pt x="9104" y="0"/>
                    <a:pt x="6872" y="767"/>
                    <a:pt x="5120" y="2162"/>
                  </a:cubicBezTo>
                  <a:cubicBezTo>
                    <a:pt x="4347" y="2769"/>
                    <a:pt x="3656" y="3484"/>
                    <a:pt x="2811" y="3996"/>
                  </a:cubicBezTo>
                  <a:cubicBezTo>
                    <a:pt x="2274" y="4313"/>
                    <a:pt x="1633" y="4525"/>
                    <a:pt x="1016" y="4525"/>
                  </a:cubicBezTo>
                  <a:cubicBezTo>
                    <a:pt x="661" y="4525"/>
                    <a:pt x="314" y="4454"/>
                    <a:pt x="1" y="4293"/>
                  </a:cubicBezTo>
                  <a:lnTo>
                    <a:pt x="1" y="4293"/>
                  </a:lnTo>
                  <a:cubicBezTo>
                    <a:pt x="548" y="5424"/>
                    <a:pt x="1120" y="6496"/>
                    <a:pt x="2322" y="6853"/>
                  </a:cubicBezTo>
                  <a:cubicBezTo>
                    <a:pt x="2750" y="6981"/>
                    <a:pt x="3197" y="7045"/>
                    <a:pt x="3644" y="7045"/>
                  </a:cubicBezTo>
                  <a:cubicBezTo>
                    <a:pt x="4317" y="7045"/>
                    <a:pt x="4989" y="6901"/>
                    <a:pt x="5597" y="6615"/>
                  </a:cubicBezTo>
                  <a:lnTo>
                    <a:pt x="5597" y="6615"/>
                  </a:lnTo>
                  <a:cubicBezTo>
                    <a:pt x="5287" y="6948"/>
                    <a:pt x="5204" y="7651"/>
                    <a:pt x="5466" y="8008"/>
                  </a:cubicBezTo>
                  <a:cubicBezTo>
                    <a:pt x="5691" y="8329"/>
                    <a:pt x="6089" y="8483"/>
                    <a:pt x="6496" y="8483"/>
                  </a:cubicBezTo>
                  <a:cubicBezTo>
                    <a:pt x="6692" y="8483"/>
                    <a:pt x="6891" y="8447"/>
                    <a:pt x="7073" y="8377"/>
                  </a:cubicBezTo>
                  <a:cubicBezTo>
                    <a:pt x="7621" y="8187"/>
                    <a:pt x="8061" y="7758"/>
                    <a:pt x="8502" y="7353"/>
                  </a:cubicBezTo>
                  <a:lnTo>
                    <a:pt x="8502" y="7353"/>
                  </a:lnTo>
                  <a:cubicBezTo>
                    <a:pt x="8383" y="8139"/>
                    <a:pt x="8573" y="9032"/>
                    <a:pt x="9228" y="9496"/>
                  </a:cubicBezTo>
                  <a:cubicBezTo>
                    <a:pt x="9585" y="9749"/>
                    <a:pt x="10019" y="9878"/>
                    <a:pt x="10454" y="9878"/>
                  </a:cubicBezTo>
                  <a:cubicBezTo>
                    <a:pt x="10818" y="9878"/>
                    <a:pt x="11182" y="9788"/>
                    <a:pt x="11502" y="9603"/>
                  </a:cubicBezTo>
                  <a:cubicBezTo>
                    <a:pt x="10240" y="8306"/>
                    <a:pt x="9823" y="6091"/>
                    <a:pt x="10490" y="4424"/>
                  </a:cubicBezTo>
                  <a:cubicBezTo>
                    <a:pt x="11157" y="2757"/>
                    <a:pt x="12883" y="1555"/>
                    <a:pt x="14705" y="1495"/>
                  </a:cubicBezTo>
                  <a:cubicBezTo>
                    <a:pt x="14849" y="1489"/>
                    <a:pt x="14992" y="1486"/>
                    <a:pt x="15134" y="1486"/>
                  </a:cubicBezTo>
                  <a:cubicBezTo>
                    <a:pt x="15796" y="1486"/>
                    <a:pt x="16420" y="1559"/>
                    <a:pt x="16979" y="1745"/>
                  </a:cubicBezTo>
                  <a:cubicBezTo>
                    <a:pt x="15586" y="793"/>
                    <a:pt x="13943" y="198"/>
                    <a:pt x="12252" y="43"/>
                  </a:cubicBezTo>
                  <a:cubicBezTo>
                    <a:pt x="11950" y="14"/>
                    <a:pt x="11647" y="0"/>
                    <a:pt x="11345"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361900" y="1343925"/>
              <a:ext cx="960250" cy="388225"/>
            </a:xfrm>
            <a:custGeom>
              <a:avLst/>
              <a:gdLst/>
              <a:ahLst/>
              <a:cxnLst/>
              <a:rect l="l" t="t" r="r" b="b"/>
              <a:pathLst>
                <a:path w="38410" h="15529" extrusionOk="0">
                  <a:moveTo>
                    <a:pt x="9537" y="1696"/>
                  </a:moveTo>
                  <a:lnTo>
                    <a:pt x="9537" y="1696"/>
                  </a:lnTo>
                  <a:cubicBezTo>
                    <a:pt x="8334" y="2208"/>
                    <a:pt x="7215" y="2910"/>
                    <a:pt x="6191" y="3732"/>
                  </a:cubicBezTo>
                  <a:cubicBezTo>
                    <a:pt x="5179" y="4553"/>
                    <a:pt x="4227" y="5458"/>
                    <a:pt x="3453" y="6494"/>
                  </a:cubicBezTo>
                  <a:cubicBezTo>
                    <a:pt x="2655" y="7530"/>
                    <a:pt x="2072" y="8697"/>
                    <a:pt x="1703" y="9947"/>
                  </a:cubicBezTo>
                  <a:cubicBezTo>
                    <a:pt x="1322" y="11185"/>
                    <a:pt x="1131" y="12495"/>
                    <a:pt x="1024" y="13805"/>
                  </a:cubicBezTo>
                  <a:cubicBezTo>
                    <a:pt x="1000" y="12495"/>
                    <a:pt x="1131" y="11161"/>
                    <a:pt x="1476" y="9876"/>
                  </a:cubicBezTo>
                  <a:cubicBezTo>
                    <a:pt x="1822" y="8602"/>
                    <a:pt x="2393" y="7363"/>
                    <a:pt x="3215" y="6304"/>
                  </a:cubicBezTo>
                  <a:cubicBezTo>
                    <a:pt x="4036" y="5268"/>
                    <a:pt x="4989" y="4327"/>
                    <a:pt x="6060" y="3541"/>
                  </a:cubicBezTo>
                  <a:cubicBezTo>
                    <a:pt x="7132" y="2744"/>
                    <a:pt x="8287" y="2089"/>
                    <a:pt x="9537" y="1696"/>
                  </a:cubicBezTo>
                  <a:close/>
                  <a:moveTo>
                    <a:pt x="15825" y="1"/>
                  </a:moveTo>
                  <a:cubicBezTo>
                    <a:pt x="12154" y="1"/>
                    <a:pt x="8476" y="813"/>
                    <a:pt x="5489" y="2887"/>
                  </a:cubicBezTo>
                  <a:cubicBezTo>
                    <a:pt x="1703" y="5518"/>
                    <a:pt x="0" y="9614"/>
                    <a:pt x="464" y="14078"/>
                  </a:cubicBezTo>
                  <a:cubicBezTo>
                    <a:pt x="500" y="14471"/>
                    <a:pt x="584" y="14876"/>
                    <a:pt x="834" y="15186"/>
                  </a:cubicBezTo>
                  <a:cubicBezTo>
                    <a:pt x="1024" y="15423"/>
                    <a:pt x="1263" y="15528"/>
                    <a:pt x="1501" y="15528"/>
                  </a:cubicBezTo>
                  <a:cubicBezTo>
                    <a:pt x="1858" y="15528"/>
                    <a:pt x="2210" y="15291"/>
                    <a:pt x="2381" y="14912"/>
                  </a:cubicBezTo>
                  <a:cubicBezTo>
                    <a:pt x="2572" y="14483"/>
                    <a:pt x="2489" y="13995"/>
                    <a:pt x="2643" y="13638"/>
                  </a:cubicBezTo>
                  <a:cubicBezTo>
                    <a:pt x="3034" y="14386"/>
                    <a:pt x="3558" y="14712"/>
                    <a:pt x="4119" y="14712"/>
                  </a:cubicBezTo>
                  <a:cubicBezTo>
                    <a:pt x="5426" y="14712"/>
                    <a:pt x="6937" y="12954"/>
                    <a:pt x="7453" y="10673"/>
                  </a:cubicBezTo>
                  <a:cubicBezTo>
                    <a:pt x="8226" y="7291"/>
                    <a:pt x="9608" y="4162"/>
                    <a:pt x="12629" y="2089"/>
                  </a:cubicBezTo>
                  <a:lnTo>
                    <a:pt x="12629" y="2089"/>
                  </a:lnTo>
                  <a:cubicBezTo>
                    <a:pt x="12082" y="2526"/>
                    <a:pt x="12154" y="3305"/>
                    <a:pt x="12668" y="3863"/>
                  </a:cubicBezTo>
                  <a:cubicBezTo>
                    <a:pt x="13104" y="4346"/>
                    <a:pt x="13767" y="4543"/>
                    <a:pt x="14427" y="4543"/>
                  </a:cubicBezTo>
                  <a:cubicBezTo>
                    <a:pt x="14597" y="4543"/>
                    <a:pt x="14765" y="4530"/>
                    <a:pt x="14931" y="4506"/>
                  </a:cubicBezTo>
                  <a:cubicBezTo>
                    <a:pt x="15740" y="4387"/>
                    <a:pt x="16526" y="4125"/>
                    <a:pt x="17288" y="3875"/>
                  </a:cubicBezTo>
                  <a:cubicBezTo>
                    <a:pt x="18038" y="3637"/>
                    <a:pt x="18800" y="3434"/>
                    <a:pt x="19598" y="3339"/>
                  </a:cubicBezTo>
                  <a:cubicBezTo>
                    <a:pt x="20230" y="3282"/>
                    <a:pt x="20865" y="3255"/>
                    <a:pt x="21500" y="3255"/>
                  </a:cubicBezTo>
                  <a:cubicBezTo>
                    <a:pt x="22577" y="3255"/>
                    <a:pt x="23654" y="3331"/>
                    <a:pt x="24717" y="3458"/>
                  </a:cubicBezTo>
                  <a:cubicBezTo>
                    <a:pt x="29718" y="4089"/>
                    <a:pt x="35183" y="6613"/>
                    <a:pt x="38410" y="10638"/>
                  </a:cubicBezTo>
                  <a:cubicBezTo>
                    <a:pt x="33302" y="4268"/>
                    <a:pt x="26730" y="994"/>
                    <a:pt x="18586" y="148"/>
                  </a:cubicBezTo>
                  <a:cubicBezTo>
                    <a:pt x="17673" y="52"/>
                    <a:pt x="16749" y="1"/>
                    <a:pt x="15825"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346700" y="1274250"/>
              <a:ext cx="404850" cy="162425"/>
            </a:xfrm>
            <a:custGeom>
              <a:avLst/>
              <a:gdLst/>
              <a:ahLst/>
              <a:cxnLst/>
              <a:rect l="l" t="t" r="r" b="b"/>
              <a:pathLst>
                <a:path w="16194" h="6497" extrusionOk="0">
                  <a:moveTo>
                    <a:pt x="3851" y="354"/>
                  </a:moveTo>
                  <a:cubicBezTo>
                    <a:pt x="3881" y="369"/>
                    <a:pt x="3912" y="384"/>
                    <a:pt x="3942" y="399"/>
                  </a:cubicBezTo>
                  <a:cubicBezTo>
                    <a:pt x="3912" y="382"/>
                    <a:pt x="3882" y="367"/>
                    <a:pt x="3851" y="354"/>
                  </a:cubicBezTo>
                  <a:close/>
                  <a:moveTo>
                    <a:pt x="16162" y="2131"/>
                  </a:moveTo>
                  <a:cubicBezTo>
                    <a:pt x="16172" y="2133"/>
                    <a:pt x="16183" y="2135"/>
                    <a:pt x="16193" y="2137"/>
                  </a:cubicBezTo>
                  <a:cubicBezTo>
                    <a:pt x="16183" y="2135"/>
                    <a:pt x="16172" y="2133"/>
                    <a:pt x="16162" y="2131"/>
                  </a:cubicBezTo>
                  <a:close/>
                  <a:moveTo>
                    <a:pt x="2382" y="0"/>
                  </a:moveTo>
                  <a:cubicBezTo>
                    <a:pt x="1852" y="0"/>
                    <a:pt x="1346" y="155"/>
                    <a:pt x="965" y="530"/>
                  </a:cubicBezTo>
                  <a:cubicBezTo>
                    <a:pt x="203" y="1292"/>
                    <a:pt x="1" y="2542"/>
                    <a:pt x="489" y="3507"/>
                  </a:cubicBezTo>
                  <a:cubicBezTo>
                    <a:pt x="977" y="4483"/>
                    <a:pt x="2013" y="4935"/>
                    <a:pt x="3049" y="4935"/>
                  </a:cubicBezTo>
                  <a:cubicBezTo>
                    <a:pt x="2727" y="5114"/>
                    <a:pt x="2370" y="5412"/>
                    <a:pt x="2227" y="5757"/>
                  </a:cubicBezTo>
                  <a:cubicBezTo>
                    <a:pt x="2022" y="6301"/>
                    <a:pt x="2152" y="6496"/>
                    <a:pt x="2444" y="6496"/>
                  </a:cubicBezTo>
                  <a:cubicBezTo>
                    <a:pt x="3135" y="6496"/>
                    <a:pt x="4736" y="5403"/>
                    <a:pt x="4954" y="5269"/>
                  </a:cubicBezTo>
                  <a:cubicBezTo>
                    <a:pt x="7481" y="3734"/>
                    <a:pt x="11318" y="1988"/>
                    <a:pt x="14622" y="1988"/>
                  </a:cubicBezTo>
                  <a:cubicBezTo>
                    <a:pt x="15151" y="1988"/>
                    <a:pt x="15667" y="2033"/>
                    <a:pt x="16162" y="2131"/>
                  </a:cubicBezTo>
                  <a:lnTo>
                    <a:pt x="16162" y="2131"/>
                  </a:lnTo>
                  <a:cubicBezTo>
                    <a:pt x="14601" y="1820"/>
                    <a:pt x="13074" y="1637"/>
                    <a:pt x="11559" y="1637"/>
                  </a:cubicBezTo>
                  <a:cubicBezTo>
                    <a:pt x="9861" y="1637"/>
                    <a:pt x="8178" y="1866"/>
                    <a:pt x="6478" y="2399"/>
                  </a:cubicBezTo>
                  <a:cubicBezTo>
                    <a:pt x="5918" y="2566"/>
                    <a:pt x="5383" y="2768"/>
                    <a:pt x="4823" y="2828"/>
                  </a:cubicBezTo>
                  <a:cubicBezTo>
                    <a:pt x="4692" y="2844"/>
                    <a:pt x="4560" y="2853"/>
                    <a:pt x="4428" y="2853"/>
                  </a:cubicBezTo>
                  <a:cubicBezTo>
                    <a:pt x="3982" y="2853"/>
                    <a:pt x="3538" y="2752"/>
                    <a:pt x="3180" y="2495"/>
                  </a:cubicBezTo>
                  <a:cubicBezTo>
                    <a:pt x="2704" y="2173"/>
                    <a:pt x="2430" y="1566"/>
                    <a:pt x="2585" y="1006"/>
                  </a:cubicBezTo>
                  <a:cubicBezTo>
                    <a:pt x="2710" y="594"/>
                    <a:pt x="3139" y="296"/>
                    <a:pt x="3552" y="296"/>
                  </a:cubicBezTo>
                  <a:cubicBezTo>
                    <a:pt x="3654" y="296"/>
                    <a:pt x="3755" y="315"/>
                    <a:pt x="3851" y="354"/>
                  </a:cubicBezTo>
                  <a:lnTo>
                    <a:pt x="3851" y="354"/>
                  </a:lnTo>
                  <a:cubicBezTo>
                    <a:pt x="3396" y="136"/>
                    <a:pt x="2878" y="0"/>
                    <a:pt x="2382"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115850" y="1079425"/>
              <a:ext cx="659625" cy="682200"/>
            </a:xfrm>
            <a:custGeom>
              <a:avLst/>
              <a:gdLst/>
              <a:ahLst/>
              <a:cxnLst/>
              <a:rect l="l" t="t" r="r" b="b"/>
              <a:pathLst>
                <a:path w="26385" h="27288" extrusionOk="0">
                  <a:moveTo>
                    <a:pt x="7561" y="2334"/>
                  </a:moveTo>
                  <a:cubicBezTo>
                    <a:pt x="8168" y="3299"/>
                    <a:pt x="8728" y="4299"/>
                    <a:pt x="9204" y="5323"/>
                  </a:cubicBezTo>
                  <a:cubicBezTo>
                    <a:pt x="9680" y="6359"/>
                    <a:pt x="10061" y="7454"/>
                    <a:pt x="10359" y="8561"/>
                  </a:cubicBezTo>
                  <a:cubicBezTo>
                    <a:pt x="10919" y="10788"/>
                    <a:pt x="11169" y="13062"/>
                    <a:pt x="11633" y="15288"/>
                  </a:cubicBezTo>
                  <a:cubicBezTo>
                    <a:pt x="12062" y="17515"/>
                    <a:pt x="12681" y="19729"/>
                    <a:pt x="13883" y="21658"/>
                  </a:cubicBezTo>
                  <a:cubicBezTo>
                    <a:pt x="14181" y="22134"/>
                    <a:pt x="14502" y="22599"/>
                    <a:pt x="14860" y="23051"/>
                  </a:cubicBezTo>
                  <a:cubicBezTo>
                    <a:pt x="15217" y="23480"/>
                    <a:pt x="15622" y="23885"/>
                    <a:pt x="16050" y="24254"/>
                  </a:cubicBezTo>
                  <a:cubicBezTo>
                    <a:pt x="16491" y="24623"/>
                    <a:pt x="16943" y="24956"/>
                    <a:pt x="17443" y="25230"/>
                  </a:cubicBezTo>
                  <a:cubicBezTo>
                    <a:pt x="17931" y="25504"/>
                    <a:pt x="18467" y="25730"/>
                    <a:pt x="19003" y="25909"/>
                  </a:cubicBezTo>
                  <a:cubicBezTo>
                    <a:pt x="18455" y="25766"/>
                    <a:pt x="17920" y="25563"/>
                    <a:pt x="17396" y="25313"/>
                  </a:cubicBezTo>
                  <a:cubicBezTo>
                    <a:pt x="16884" y="25039"/>
                    <a:pt x="16396" y="24730"/>
                    <a:pt x="15955" y="24373"/>
                  </a:cubicBezTo>
                  <a:cubicBezTo>
                    <a:pt x="15062" y="23646"/>
                    <a:pt x="14300" y="22765"/>
                    <a:pt x="13669" y="21801"/>
                  </a:cubicBezTo>
                  <a:cubicBezTo>
                    <a:pt x="12407" y="19860"/>
                    <a:pt x="11788" y="17586"/>
                    <a:pt x="11323" y="15348"/>
                  </a:cubicBezTo>
                  <a:cubicBezTo>
                    <a:pt x="10895" y="13121"/>
                    <a:pt x="10633" y="10847"/>
                    <a:pt x="10121" y="8621"/>
                  </a:cubicBezTo>
                  <a:cubicBezTo>
                    <a:pt x="9609" y="6406"/>
                    <a:pt x="8668" y="4311"/>
                    <a:pt x="7561" y="2334"/>
                  </a:cubicBezTo>
                  <a:close/>
                  <a:moveTo>
                    <a:pt x="26385" y="26837"/>
                  </a:moveTo>
                  <a:lnTo>
                    <a:pt x="26385" y="26837"/>
                  </a:lnTo>
                  <a:cubicBezTo>
                    <a:pt x="26374" y="26838"/>
                    <a:pt x="26363" y="26838"/>
                    <a:pt x="26353" y="26838"/>
                  </a:cubicBezTo>
                  <a:lnTo>
                    <a:pt x="26353" y="26838"/>
                  </a:lnTo>
                  <a:cubicBezTo>
                    <a:pt x="26363" y="26838"/>
                    <a:pt x="26374" y="26838"/>
                    <a:pt x="26385" y="26837"/>
                  </a:cubicBezTo>
                  <a:close/>
                  <a:moveTo>
                    <a:pt x="6180" y="1"/>
                  </a:moveTo>
                  <a:lnTo>
                    <a:pt x="6180" y="1"/>
                  </a:lnTo>
                  <a:cubicBezTo>
                    <a:pt x="8073" y="2596"/>
                    <a:pt x="3001" y="5692"/>
                    <a:pt x="4977" y="7966"/>
                  </a:cubicBezTo>
                  <a:cubicBezTo>
                    <a:pt x="3536" y="7107"/>
                    <a:pt x="2043" y="6452"/>
                    <a:pt x="405" y="6452"/>
                  </a:cubicBezTo>
                  <a:cubicBezTo>
                    <a:pt x="271" y="6452"/>
                    <a:pt x="136" y="6457"/>
                    <a:pt x="1" y="6466"/>
                  </a:cubicBezTo>
                  <a:cubicBezTo>
                    <a:pt x="4906" y="8716"/>
                    <a:pt x="8049" y="14252"/>
                    <a:pt x="10180" y="18967"/>
                  </a:cubicBezTo>
                  <a:cubicBezTo>
                    <a:pt x="11978" y="22944"/>
                    <a:pt x="14848" y="25849"/>
                    <a:pt x="18848" y="26885"/>
                  </a:cubicBezTo>
                  <a:cubicBezTo>
                    <a:pt x="19682" y="27099"/>
                    <a:pt x="20551" y="27230"/>
                    <a:pt x="21468" y="27278"/>
                  </a:cubicBezTo>
                  <a:cubicBezTo>
                    <a:pt x="21602" y="27285"/>
                    <a:pt x="21736" y="27288"/>
                    <a:pt x="21869" y="27288"/>
                  </a:cubicBezTo>
                  <a:cubicBezTo>
                    <a:pt x="23390" y="27288"/>
                    <a:pt x="24842" y="26887"/>
                    <a:pt x="26353" y="26838"/>
                  </a:cubicBezTo>
                  <a:lnTo>
                    <a:pt x="26353" y="26838"/>
                  </a:lnTo>
                  <a:cubicBezTo>
                    <a:pt x="26198" y="26843"/>
                    <a:pt x="26042" y="26845"/>
                    <a:pt x="25887" y="26845"/>
                  </a:cubicBezTo>
                  <a:cubicBezTo>
                    <a:pt x="22630" y="26845"/>
                    <a:pt x="19237" y="25842"/>
                    <a:pt x="16824" y="23611"/>
                  </a:cubicBezTo>
                  <a:cubicBezTo>
                    <a:pt x="15467" y="22349"/>
                    <a:pt x="13312" y="20051"/>
                    <a:pt x="14145" y="18027"/>
                  </a:cubicBezTo>
                  <a:cubicBezTo>
                    <a:pt x="14431" y="17336"/>
                    <a:pt x="14955" y="16657"/>
                    <a:pt x="15681" y="16455"/>
                  </a:cubicBezTo>
                  <a:cubicBezTo>
                    <a:pt x="15791" y="16423"/>
                    <a:pt x="15907" y="16407"/>
                    <a:pt x="16025" y="16407"/>
                  </a:cubicBezTo>
                  <a:cubicBezTo>
                    <a:pt x="16689" y="16407"/>
                    <a:pt x="17426" y="16890"/>
                    <a:pt x="17527" y="17527"/>
                  </a:cubicBezTo>
                  <a:cubicBezTo>
                    <a:pt x="17812" y="16562"/>
                    <a:pt x="17289" y="15431"/>
                    <a:pt x="16384" y="14991"/>
                  </a:cubicBezTo>
                  <a:cubicBezTo>
                    <a:pt x="16145" y="14879"/>
                    <a:pt x="15892" y="14828"/>
                    <a:pt x="15637" y="14828"/>
                  </a:cubicBezTo>
                  <a:cubicBezTo>
                    <a:pt x="14911" y="14828"/>
                    <a:pt x="14172" y="15243"/>
                    <a:pt x="13740" y="15860"/>
                  </a:cubicBezTo>
                  <a:cubicBezTo>
                    <a:pt x="13657" y="12633"/>
                    <a:pt x="14860" y="9847"/>
                    <a:pt x="16884" y="7311"/>
                  </a:cubicBezTo>
                  <a:lnTo>
                    <a:pt x="16884" y="7311"/>
                  </a:lnTo>
                  <a:cubicBezTo>
                    <a:pt x="16884" y="7311"/>
                    <a:pt x="15907" y="7383"/>
                    <a:pt x="15217" y="7621"/>
                  </a:cubicBezTo>
                  <a:cubicBezTo>
                    <a:pt x="15217" y="7621"/>
                    <a:pt x="15407" y="6299"/>
                    <a:pt x="16765" y="4323"/>
                  </a:cubicBezTo>
                  <a:lnTo>
                    <a:pt x="16765" y="4323"/>
                  </a:lnTo>
                  <a:cubicBezTo>
                    <a:pt x="14919" y="4870"/>
                    <a:pt x="14383" y="5061"/>
                    <a:pt x="12883" y="6275"/>
                  </a:cubicBezTo>
                  <a:cubicBezTo>
                    <a:pt x="13145" y="1596"/>
                    <a:pt x="8204" y="2775"/>
                    <a:pt x="6180"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2853325" y="1219025"/>
              <a:ext cx="462275" cy="353650"/>
            </a:xfrm>
            <a:custGeom>
              <a:avLst/>
              <a:gdLst/>
              <a:ahLst/>
              <a:cxnLst/>
              <a:rect l="l" t="t" r="r" b="b"/>
              <a:pathLst>
                <a:path w="18491" h="14146" extrusionOk="0">
                  <a:moveTo>
                    <a:pt x="4465" y="3727"/>
                  </a:moveTo>
                  <a:lnTo>
                    <a:pt x="4465" y="3727"/>
                  </a:lnTo>
                  <a:cubicBezTo>
                    <a:pt x="5561" y="3977"/>
                    <a:pt x="6608" y="4287"/>
                    <a:pt x="7644" y="4680"/>
                  </a:cubicBezTo>
                  <a:cubicBezTo>
                    <a:pt x="8668" y="5061"/>
                    <a:pt x="9668" y="5537"/>
                    <a:pt x="10597" y="6073"/>
                  </a:cubicBezTo>
                  <a:cubicBezTo>
                    <a:pt x="11526" y="6632"/>
                    <a:pt x="12419" y="7240"/>
                    <a:pt x="13204" y="7942"/>
                  </a:cubicBezTo>
                  <a:cubicBezTo>
                    <a:pt x="14002" y="8621"/>
                    <a:pt x="14728" y="9383"/>
                    <a:pt x="15359" y="10169"/>
                  </a:cubicBezTo>
                  <a:cubicBezTo>
                    <a:pt x="14621" y="9442"/>
                    <a:pt x="13859" y="8728"/>
                    <a:pt x="13038" y="8085"/>
                  </a:cubicBezTo>
                  <a:cubicBezTo>
                    <a:pt x="12216" y="7430"/>
                    <a:pt x="11359" y="6835"/>
                    <a:pt x="10418" y="6299"/>
                  </a:cubicBezTo>
                  <a:cubicBezTo>
                    <a:pt x="9502" y="5751"/>
                    <a:pt x="8525" y="5287"/>
                    <a:pt x="7537" y="4870"/>
                  </a:cubicBezTo>
                  <a:cubicBezTo>
                    <a:pt x="6549" y="4442"/>
                    <a:pt x="5513" y="4085"/>
                    <a:pt x="4465" y="3727"/>
                  </a:cubicBezTo>
                  <a:close/>
                  <a:moveTo>
                    <a:pt x="4763" y="1"/>
                  </a:moveTo>
                  <a:lnTo>
                    <a:pt x="4763" y="1"/>
                  </a:lnTo>
                  <a:cubicBezTo>
                    <a:pt x="4787" y="215"/>
                    <a:pt x="7251" y="2346"/>
                    <a:pt x="7680" y="3263"/>
                  </a:cubicBezTo>
                  <a:cubicBezTo>
                    <a:pt x="6545" y="2548"/>
                    <a:pt x="4998" y="2184"/>
                    <a:pt x="3470" y="2184"/>
                  </a:cubicBezTo>
                  <a:cubicBezTo>
                    <a:pt x="2224" y="2184"/>
                    <a:pt x="990" y="2426"/>
                    <a:pt x="0" y="2918"/>
                  </a:cubicBezTo>
                  <a:cubicBezTo>
                    <a:pt x="7073" y="4799"/>
                    <a:pt x="13573" y="8740"/>
                    <a:pt x="18491" y="14145"/>
                  </a:cubicBezTo>
                  <a:cubicBezTo>
                    <a:pt x="16479" y="9942"/>
                    <a:pt x="9918" y="810"/>
                    <a:pt x="4763" y="1"/>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567700" y="1477700"/>
              <a:ext cx="217900" cy="215525"/>
            </a:xfrm>
            <a:custGeom>
              <a:avLst/>
              <a:gdLst/>
              <a:ahLst/>
              <a:cxnLst/>
              <a:rect l="l" t="t" r="r" b="b"/>
              <a:pathLst>
                <a:path w="8716" h="8621" extrusionOk="0">
                  <a:moveTo>
                    <a:pt x="3155" y="0"/>
                  </a:moveTo>
                  <a:cubicBezTo>
                    <a:pt x="2953" y="0"/>
                    <a:pt x="2754" y="57"/>
                    <a:pt x="2560" y="179"/>
                  </a:cubicBezTo>
                  <a:cubicBezTo>
                    <a:pt x="0" y="1834"/>
                    <a:pt x="8716" y="8620"/>
                    <a:pt x="8716" y="8620"/>
                  </a:cubicBezTo>
                  <a:cubicBezTo>
                    <a:pt x="8716" y="8620"/>
                    <a:pt x="5659" y="0"/>
                    <a:pt x="3155" y="0"/>
                  </a:cubicBez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369100" y="1642900"/>
              <a:ext cx="1315075" cy="2425600"/>
            </a:xfrm>
            <a:custGeom>
              <a:avLst/>
              <a:gdLst/>
              <a:ahLst/>
              <a:cxnLst/>
              <a:rect l="l" t="t" r="r" b="b"/>
              <a:pathLst>
                <a:path w="52603" h="97024" extrusionOk="0">
                  <a:moveTo>
                    <a:pt x="1" y="0"/>
                  </a:moveTo>
                  <a:lnTo>
                    <a:pt x="1" y="2691"/>
                  </a:lnTo>
                  <a:lnTo>
                    <a:pt x="39327" y="2691"/>
                  </a:lnTo>
                  <a:cubicBezTo>
                    <a:pt x="39958" y="8227"/>
                    <a:pt x="44364" y="12633"/>
                    <a:pt x="49900" y="13264"/>
                  </a:cubicBezTo>
                  <a:lnTo>
                    <a:pt x="49900" y="83749"/>
                  </a:lnTo>
                  <a:cubicBezTo>
                    <a:pt x="44364" y="84368"/>
                    <a:pt x="39958" y="88773"/>
                    <a:pt x="39327" y="94309"/>
                  </a:cubicBezTo>
                  <a:lnTo>
                    <a:pt x="1" y="94309"/>
                  </a:lnTo>
                  <a:lnTo>
                    <a:pt x="1" y="97024"/>
                  </a:lnTo>
                  <a:lnTo>
                    <a:pt x="41970" y="97024"/>
                  </a:lnTo>
                  <a:lnTo>
                    <a:pt x="41970" y="95667"/>
                  </a:lnTo>
                  <a:cubicBezTo>
                    <a:pt x="41970" y="90547"/>
                    <a:pt x="46138" y="86380"/>
                    <a:pt x="51257" y="86380"/>
                  </a:cubicBezTo>
                  <a:lnTo>
                    <a:pt x="52603" y="86380"/>
                  </a:lnTo>
                  <a:lnTo>
                    <a:pt x="52603" y="10644"/>
                  </a:lnTo>
                  <a:lnTo>
                    <a:pt x="51257" y="10644"/>
                  </a:lnTo>
                  <a:cubicBezTo>
                    <a:pt x="46138" y="10644"/>
                    <a:pt x="41970" y="6477"/>
                    <a:pt x="41970" y="1357"/>
                  </a:cubicBezTo>
                  <a:lnTo>
                    <a:pt x="41970" y="0"/>
                  </a:ln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943250" y="1642900"/>
              <a:ext cx="1315375" cy="2426200"/>
            </a:xfrm>
            <a:custGeom>
              <a:avLst/>
              <a:gdLst/>
              <a:ahLst/>
              <a:cxnLst/>
              <a:rect l="l" t="t" r="r" b="b"/>
              <a:pathLst>
                <a:path w="52615" h="97048" extrusionOk="0">
                  <a:moveTo>
                    <a:pt x="10645" y="0"/>
                  </a:moveTo>
                  <a:lnTo>
                    <a:pt x="10645" y="1357"/>
                  </a:lnTo>
                  <a:cubicBezTo>
                    <a:pt x="10645" y="6477"/>
                    <a:pt x="6478" y="10644"/>
                    <a:pt x="1358" y="10644"/>
                  </a:cubicBezTo>
                  <a:lnTo>
                    <a:pt x="1" y="10644"/>
                  </a:lnTo>
                  <a:lnTo>
                    <a:pt x="1" y="86416"/>
                  </a:lnTo>
                  <a:lnTo>
                    <a:pt x="1358" y="86416"/>
                  </a:lnTo>
                  <a:cubicBezTo>
                    <a:pt x="6478" y="86416"/>
                    <a:pt x="10645" y="90583"/>
                    <a:pt x="10645" y="95702"/>
                  </a:cubicBezTo>
                  <a:lnTo>
                    <a:pt x="10645" y="97048"/>
                  </a:lnTo>
                  <a:lnTo>
                    <a:pt x="52615" y="97048"/>
                  </a:lnTo>
                  <a:lnTo>
                    <a:pt x="52615" y="94345"/>
                  </a:lnTo>
                  <a:lnTo>
                    <a:pt x="13288" y="94345"/>
                  </a:lnTo>
                  <a:cubicBezTo>
                    <a:pt x="12669" y="88809"/>
                    <a:pt x="8264" y="84403"/>
                    <a:pt x="2727" y="83772"/>
                  </a:cubicBezTo>
                  <a:lnTo>
                    <a:pt x="2727" y="13276"/>
                  </a:lnTo>
                  <a:cubicBezTo>
                    <a:pt x="8264" y="12656"/>
                    <a:pt x="12669" y="8239"/>
                    <a:pt x="13288" y="2715"/>
                  </a:cubicBezTo>
                  <a:lnTo>
                    <a:pt x="52615" y="2715"/>
                  </a:lnTo>
                  <a:lnTo>
                    <a:pt x="52615" y="0"/>
                  </a:ln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5369100" y="1565800"/>
              <a:ext cx="1392175" cy="2580400"/>
            </a:xfrm>
            <a:custGeom>
              <a:avLst/>
              <a:gdLst/>
              <a:ahLst/>
              <a:cxnLst/>
              <a:rect l="l" t="t" r="r" b="b"/>
              <a:pathLst>
                <a:path w="55687" h="103216" extrusionOk="0">
                  <a:moveTo>
                    <a:pt x="1" y="0"/>
                  </a:moveTo>
                  <a:lnTo>
                    <a:pt x="1" y="691"/>
                  </a:lnTo>
                  <a:lnTo>
                    <a:pt x="44364" y="691"/>
                  </a:lnTo>
                  <a:lnTo>
                    <a:pt x="44364" y="4441"/>
                  </a:lnTo>
                  <a:cubicBezTo>
                    <a:pt x="44364" y="8240"/>
                    <a:pt x="47459" y="11323"/>
                    <a:pt x="51257" y="11323"/>
                  </a:cubicBezTo>
                  <a:lnTo>
                    <a:pt x="55008" y="11323"/>
                  </a:lnTo>
                  <a:lnTo>
                    <a:pt x="55008" y="91893"/>
                  </a:lnTo>
                  <a:lnTo>
                    <a:pt x="51257" y="91893"/>
                  </a:lnTo>
                  <a:cubicBezTo>
                    <a:pt x="47459" y="91893"/>
                    <a:pt x="44364" y="94988"/>
                    <a:pt x="44364" y="98774"/>
                  </a:cubicBezTo>
                  <a:lnTo>
                    <a:pt x="44364" y="102537"/>
                  </a:lnTo>
                  <a:lnTo>
                    <a:pt x="1" y="102537"/>
                  </a:lnTo>
                  <a:lnTo>
                    <a:pt x="1" y="103216"/>
                  </a:lnTo>
                  <a:lnTo>
                    <a:pt x="45042" y="103216"/>
                  </a:lnTo>
                  <a:lnTo>
                    <a:pt x="45042" y="98786"/>
                  </a:lnTo>
                  <a:cubicBezTo>
                    <a:pt x="45042" y="95357"/>
                    <a:pt x="47828" y="92571"/>
                    <a:pt x="51257" y="92571"/>
                  </a:cubicBezTo>
                  <a:lnTo>
                    <a:pt x="55686" y="92571"/>
                  </a:lnTo>
                  <a:lnTo>
                    <a:pt x="55686" y="10645"/>
                  </a:lnTo>
                  <a:lnTo>
                    <a:pt x="51257" y="10645"/>
                  </a:lnTo>
                  <a:cubicBezTo>
                    <a:pt x="47828" y="10645"/>
                    <a:pt x="45042" y="7859"/>
                    <a:pt x="45042" y="4441"/>
                  </a:cubicBezTo>
                  <a:lnTo>
                    <a:pt x="45042" y="0"/>
                  </a:ln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866175" y="1565500"/>
              <a:ext cx="1392450" cy="2580400"/>
            </a:xfrm>
            <a:custGeom>
              <a:avLst/>
              <a:gdLst/>
              <a:ahLst/>
              <a:cxnLst/>
              <a:rect l="l" t="t" r="r" b="b"/>
              <a:pathLst>
                <a:path w="55698" h="103216" extrusionOk="0">
                  <a:moveTo>
                    <a:pt x="10644" y="1"/>
                  </a:moveTo>
                  <a:lnTo>
                    <a:pt x="10644" y="4442"/>
                  </a:lnTo>
                  <a:cubicBezTo>
                    <a:pt x="10644" y="7859"/>
                    <a:pt x="7858" y="10645"/>
                    <a:pt x="4441" y="10645"/>
                  </a:cubicBezTo>
                  <a:lnTo>
                    <a:pt x="0" y="10645"/>
                  </a:lnTo>
                  <a:lnTo>
                    <a:pt x="0" y="92571"/>
                  </a:lnTo>
                  <a:lnTo>
                    <a:pt x="4441" y="92571"/>
                  </a:lnTo>
                  <a:cubicBezTo>
                    <a:pt x="7858" y="92571"/>
                    <a:pt x="10644" y="95357"/>
                    <a:pt x="10644" y="98775"/>
                  </a:cubicBezTo>
                  <a:lnTo>
                    <a:pt x="10644" y="103216"/>
                  </a:lnTo>
                  <a:lnTo>
                    <a:pt x="55698" y="103216"/>
                  </a:lnTo>
                  <a:lnTo>
                    <a:pt x="55698" y="102525"/>
                  </a:lnTo>
                  <a:lnTo>
                    <a:pt x="11323" y="102525"/>
                  </a:lnTo>
                  <a:lnTo>
                    <a:pt x="11323" y="98775"/>
                  </a:lnTo>
                  <a:cubicBezTo>
                    <a:pt x="11323" y="94988"/>
                    <a:pt x="8227" y="91893"/>
                    <a:pt x="4441" y="91893"/>
                  </a:cubicBezTo>
                  <a:lnTo>
                    <a:pt x="691" y="91893"/>
                  </a:lnTo>
                  <a:lnTo>
                    <a:pt x="691" y="11323"/>
                  </a:lnTo>
                  <a:lnTo>
                    <a:pt x="4441" y="11323"/>
                  </a:lnTo>
                  <a:cubicBezTo>
                    <a:pt x="8227" y="11323"/>
                    <a:pt x="11323" y="8228"/>
                    <a:pt x="11323" y="4442"/>
                  </a:cubicBezTo>
                  <a:lnTo>
                    <a:pt x="11323" y="691"/>
                  </a:lnTo>
                  <a:lnTo>
                    <a:pt x="55698" y="691"/>
                  </a:lnTo>
                  <a:lnTo>
                    <a:pt x="55698" y="1"/>
                  </a:ln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42;p2"/>
          <p:cNvGrpSpPr/>
          <p:nvPr/>
        </p:nvGrpSpPr>
        <p:grpSpPr>
          <a:xfrm>
            <a:off x="76177" y="114913"/>
            <a:ext cx="8991497" cy="4900595"/>
            <a:chOff x="76177" y="114913"/>
            <a:chExt cx="8991497" cy="4900595"/>
          </a:xfrm>
        </p:grpSpPr>
        <p:grpSp>
          <p:nvGrpSpPr>
            <p:cNvPr id="43" name="Google Shape;43;p2"/>
            <p:cNvGrpSpPr/>
            <p:nvPr/>
          </p:nvGrpSpPr>
          <p:grpSpPr>
            <a:xfrm>
              <a:off x="4477110" y="4842845"/>
              <a:ext cx="189780" cy="172662"/>
              <a:chOff x="4520653" y="4806269"/>
              <a:chExt cx="189780" cy="172662"/>
            </a:xfrm>
          </p:grpSpPr>
          <p:sp>
            <p:nvSpPr>
              <p:cNvPr id="44" name="Google Shape;44;p2"/>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7;p2"/>
            <p:cNvGrpSpPr/>
            <p:nvPr/>
          </p:nvGrpSpPr>
          <p:grpSpPr>
            <a:xfrm>
              <a:off x="194306" y="1034696"/>
              <a:ext cx="213648" cy="3005896"/>
              <a:chOff x="194306" y="1034696"/>
              <a:chExt cx="213648" cy="3005896"/>
            </a:xfrm>
          </p:grpSpPr>
          <p:sp>
            <p:nvSpPr>
              <p:cNvPr id="48" name="Google Shape;48;p2"/>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52;p2"/>
            <p:cNvGrpSpPr/>
            <p:nvPr/>
          </p:nvGrpSpPr>
          <p:grpSpPr>
            <a:xfrm>
              <a:off x="1018925" y="4718372"/>
              <a:ext cx="3295960" cy="211904"/>
              <a:chOff x="1018925" y="4669812"/>
              <a:chExt cx="3295960" cy="211904"/>
            </a:xfrm>
          </p:grpSpPr>
          <p:sp>
            <p:nvSpPr>
              <p:cNvPr id="53" name="Google Shape;53;p2"/>
              <p:cNvSpPr/>
              <p:nvPr/>
            </p:nvSpPr>
            <p:spPr>
              <a:xfrm>
                <a:off x="1149795"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1018925" y="4669812"/>
                <a:ext cx="143950" cy="211904"/>
              </a:xfrm>
              <a:custGeom>
                <a:avLst/>
                <a:gdLst/>
                <a:ahLst/>
                <a:cxnLst/>
                <a:rect l="l" t="t" r="r" b="b"/>
                <a:pathLst>
                  <a:path w="4457" h="6561" extrusionOk="0">
                    <a:moveTo>
                      <a:pt x="2642" y="1"/>
                    </a:moveTo>
                    <a:cubicBezTo>
                      <a:pt x="1992" y="1"/>
                      <a:pt x="1397" y="230"/>
                      <a:pt x="913" y="625"/>
                    </a:cubicBezTo>
                    <a:cubicBezTo>
                      <a:pt x="440" y="1029"/>
                      <a:pt x="105" y="1606"/>
                      <a:pt x="24" y="2217"/>
                    </a:cubicBezTo>
                    <a:cubicBezTo>
                      <a:pt x="1" y="2368"/>
                      <a:pt x="1" y="2518"/>
                      <a:pt x="1" y="2679"/>
                    </a:cubicBezTo>
                    <a:lnTo>
                      <a:pt x="24" y="3106"/>
                    </a:lnTo>
                    <a:lnTo>
                      <a:pt x="93" y="3522"/>
                    </a:lnTo>
                    <a:cubicBezTo>
                      <a:pt x="139" y="3660"/>
                      <a:pt x="174" y="3799"/>
                      <a:pt x="209" y="3926"/>
                    </a:cubicBezTo>
                    <a:cubicBezTo>
                      <a:pt x="405" y="4468"/>
                      <a:pt x="705" y="4953"/>
                      <a:pt x="1097" y="5346"/>
                    </a:cubicBezTo>
                    <a:cubicBezTo>
                      <a:pt x="1824" y="6116"/>
                      <a:pt x="2864" y="6561"/>
                      <a:pt x="3900" y="6561"/>
                    </a:cubicBezTo>
                    <a:cubicBezTo>
                      <a:pt x="3951" y="6561"/>
                      <a:pt x="4002" y="6560"/>
                      <a:pt x="4052" y="6557"/>
                    </a:cubicBezTo>
                    <a:cubicBezTo>
                      <a:pt x="4179" y="6557"/>
                      <a:pt x="4283" y="6442"/>
                      <a:pt x="4272" y="6327"/>
                    </a:cubicBezTo>
                    <a:cubicBezTo>
                      <a:pt x="4272" y="6177"/>
                      <a:pt x="4179" y="6096"/>
                      <a:pt x="4052" y="6096"/>
                    </a:cubicBezTo>
                    <a:cubicBezTo>
                      <a:pt x="3083" y="6061"/>
                      <a:pt x="2171" y="5599"/>
                      <a:pt x="1594" y="4884"/>
                    </a:cubicBezTo>
                    <a:cubicBezTo>
                      <a:pt x="1305" y="4514"/>
                      <a:pt x="1074" y="4122"/>
                      <a:pt x="959" y="3672"/>
                    </a:cubicBezTo>
                    <a:cubicBezTo>
                      <a:pt x="936" y="3556"/>
                      <a:pt x="913" y="3453"/>
                      <a:pt x="890" y="3337"/>
                    </a:cubicBezTo>
                    <a:lnTo>
                      <a:pt x="844" y="3002"/>
                    </a:lnTo>
                    <a:lnTo>
                      <a:pt x="844" y="2679"/>
                    </a:lnTo>
                    <a:cubicBezTo>
                      <a:pt x="855" y="2575"/>
                      <a:pt x="855" y="2471"/>
                      <a:pt x="890" y="2368"/>
                    </a:cubicBezTo>
                    <a:cubicBezTo>
                      <a:pt x="970" y="1987"/>
                      <a:pt x="1224" y="1640"/>
                      <a:pt x="1536" y="1409"/>
                    </a:cubicBezTo>
                    <a:cubicBezTo>
                      <a:pt x="1809" y="1200"/>
                      <a:pt x="2187" y="1095"/>
                      <a:pt x="2513" y="1095"/>
                    </a:cubicBezTo>
                    <a:cubicBezTo>
                      <a:pt x="2546" y="1095"/>
                      <a:pt x="2578" y="1096"/>
                      <a:pt x="2610" y="1098"/>
                    </a:cubicBezTo>
                    <a:cubicBezTo>
                      <a:pt x="2898" y="1132"/>
                      <a:pt x="3129" y="1363"/>
                      <a:pt x="3187" y="1617"/>
                    </a:cubicBezTo>
                    <a:cubicBezTo>
                      <a:pt x="3198" y="1675"/>
                      <a:pt x="3198" y="1756"/>
                      <a:pt x="3198" y="1813"/>
                    </a:cubicBezTo>
                    <a:cubicBezTo>
                      <a:pt x="3198" y="1825"/>
                      <a:pt x="3187" y="1848"/>
                      <a:pt x="3175" y="1848"/>
                    </a:cubicBezTo>
                    <a:cubicBezTo>
                      <a:pt x="3141" y="1883"/>
                      <a:pt x="3117" y="1883"/>
                      <a:pt x="3083" y="1883"/>
                    </a:cubicBezTo>
                    <a:cubicBezTo>
                      <a:pt x="3020" y="1865"/>
                      <a:pt x="2957" y="1856"/>
                      <a:pt x="2895" y="1856"/>
                    </a:cubicBezTo>
                    <a:cubicBezTo>
                      <a:pt x="2600" y="1856"/>
                      <a:pt x="2324" y="2049"/>
                      <a:pt x="2229" y="2344"/>
                    </a:cubicBezTo>
                    <a:cubicBezTo>
                      <a:pt x="2136" y="2702"/>
                      <a:pt x="2333" y="3083"/>
                      <a:pt x="2690" y="3199"/>
                    </a:cubicBezTo>
                    <a:cubicBezTo>
                      <a:pt x="2771" y="3210"/>
                      <a:pt x="2829" y="3222"/>
                      <a:pt x="2898" y="3222"/>
                    </a:cubicBezTo>
                    <a:lnTo>
                      <a:pt x="3083" y="3222"/>
                    </a:lnTo>
                    <a:cubicBezTo>
                      <a:pt x="3579" y="3222"/>
                      <a:pt x="4041" y="2933"/>
                      <a:pt x="4272" y="2529"/>
                    </a:cubicBezTo>
                    <a:cubicBezTo>
                      <a:pt x="4387" y="2333"/>
                      <a:pt x="4456" y="2079"/>
                      <a:pt x="4456" y="1848"/>
                    </a:cubicBezTo>
                    <a:cubicBezTo>
                      <a:pt x="4456" y="1652"/>
                      <a:pt x="4422" y="1467"/>
                      <a:pt x="4364" y="1294"/>
                    </a:cubicBezTo>
                    <a:cubicBezTo>
                      <a:pt x="4133" y="555"/>
                      <a:pt x="3441" y="36"/>
                      <a:pt x="2690" y="1"/>
                    </a:cubicBezTo>
                    <a:cubicBezTo>
                      <a:pt x="2674" y="1"/>
                      <a:pt x="2658" y="1"/>
                      <a:pt x="2642"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Google Shape;55;p2"/>
            <p:cNvGrpSpPr/>
            <p:nvPr/>
          </p:nvGrpSpPr>
          <p:grpSpPr>
            <a:xfrm>
              <a:off x="4856159" y="4718372"/>
              <a:ext cx="3296315" cy="211904"/>
              <a:chOff x="4856159" y="4669812"/>
              <a:chExt cx="3296315" cy="211904"/>
            </a:xfrm>
          </p:grpSpPr>
          <p:sp>
            <p:nvSpPr>
              <p:cNvPr id="56" name="Google Shape;56;p2"/>
              <p:cNvSpPr/>
              <p:nvPr/>
            </p:nvSpPr>
            <p:spPr>
              <a:xfrm>
                <a:off x="4856159"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8008169" y="4669812"/>
                <a:ext cx="144305" cy="211904"/>
              </a:xfrm>
              <a:custGeom>
                <a:avLst/>
                <a:gdLst/>
                <a:ahLst/>
                <a:cxnLst/>
                <a:rect l="l" t="t" r="r" b="b"/>
                <a:pathLst>
                  <a:path w="4468" h="6561" extrusionOk="0">
                    <a:moveTo>
                      <a:pt x="1815" y="1"/>
                    </a:moveTo>
                    <a:cubicBezTo>
                      <a:pt x="1799" y="1"/>
                      <a:pt x="1783" y="1"/>
                      <a:pt x="1767" y="1"/>
                    </a:cubicBezTo>
                    <a:cubicBezTo>
                      <a:pt x="1016" y="36"/>
                      <a:pt x="324" y="555"/>
                      <a:pt x="93" y="1294"/>
                    </a:cubicBezTo>
                    <a:cubicBezTo>
                      <a:pt x="35" y="1467"/>
                      <a:pt x="1" y="1652"/>
                      <a:pt x="1" y="1848"/>
                    </a:cubicBezTo>
                    <a:cubicBezTo>
                      <a:pt x="1" y="2079"/>
                      <a:pt x="81" y="2333"/>
                      <a:pt x="197" y="2529"/>
                    </a:cubicBezTo>
                    <a:cubicBezTo>
                      <a:pt x="428" y="2933"/>
                      <a:pt x="889" y="3222"/>
                      <a:pt x="1374" y="3222"/>
                    </a:cubicBezTo>
                    <a:lnTo>
                      <a:pt x="1559" y="3222"/>
                    </a:lnTo>
                    <a:cubicBezTo>
                      <a:pt x="1640" y="3222"/>
                      <a:pt x="1697" y="3210"/>
                      <a:pt x="1767" y="3199"/>
                    </a:cubicBezTo>
                    <a:cubicBezTo>
                      <a:pt x="2124" y="3083"/>
                      <a:pt x="2332" y="2702"/>
                      <a:pt x="2228" y="2344"/>
                    </a:cubicBezTo>
                    <a:cubicBezTo>
                      <a:pt x="2133" y="2049"/>
                      <a:pt x="1857" y="1856"/>
                      <a:pt x="1562" y="1856"/>
                    </a:cubicBezTo>
                    <a:cubicBezTo>
                      <a:pt x="1500" y="1856"/>
                      <a:pt x="1437" y="1865"/>
                      <a:pt x="1374" y="1883"/>
                    </a:cubicBezTo>
                    <a:cubicBezTo>
                      <a:pt x="1351" y="1883"/>
                      <a:pt x="1317" y="1883"/>
                      <a:pt x="1293" y="1848"/>
                    </a:cubicBezTo>
                    <a:cubicBezTo>
                      <a:pt x="1270" y="1848"/>
                      <a:pt x="1259" y="1825"/>
                      <a:pt x="1259" y="1813"/>
                    </a:cubicBezTo>
                    <a:cubicBezTo>
                      <a:pt x="1259" y="1756"/>
                      <a:pt x="1259" y="1675"/>
                      <a:pt x="1270" y="1617"/>
                    </a:cubicBezTo>
                    <a:cubicBezTo>
                      <a:pt x="1328" y="1363"/>
                      <a:pt x="1559" y="1132"/>
                      <a:pt x="1847" y="1098"/>
                    </a:cubicBezTo>
                    <a:cubicBezTo>
                      <a:pt x="1879" y="1096"/>
                      <a:pt x="1911" y="1095"/>
                      <a:pt x="1944" y="1095"/>
                    </a:cubicBezTo>
                    <a:cubicBezTo>
                      <a:pt x="2270" y="1095"/>
                      <a:pt x="2648" y="1200"/>
                      <a:pt x="2921" y="1409"/>
                    </a:cubicBezTo>
                    <a:cubicBezTo>
                      <a:pt x="3233" y="1640"/>
                      <a:pt x="3487" y="1987"/>
                      <a:pt x="3567" y="2368"/>
                    </a:cubicBezTo>
                    <a:cubicBezTo>
                      <a:pt x="3602" y="2471"/>
                      <a:pt x="3602" y="2575"/>
                      <a:pt x="3613" y="2679"/>
                    </a:cubicBezTo>
                    <a:lnTo>
                      <a:pt x="3613" y="3002"/>
                    </a:lnTo>
                    <a:lnTo>
                      <a:pt x="3567" y="3337"/>
                    </a:lnTo>
                    <a:cubicBezTo>
                      <a:pt x="3544" y="3453"/>
                      <a:pt x="3521" y="3556"/>
                      <a:pt x="3498" y="3672"/>
                    </a:cubicBezTo>
                    <a:cubicBezTo>
                      <a:pt x="3383" y="4122"/>
                      <a:pt x="3152" y="4514"/>
                      <a:pt x="2863" y="4884"/>
                    </a:cubicBezTo>
                    <a:cubicBezTo>
                      <a:pt x="2286" y="5599"/>
                      <a:pt x="1374" y="6061"/>
                      <a:pt x="405" y="6096"/>
                    </a:cubicBezTo>
                    <a:cubicBezTo>
                      <a:pt x="278" y="6096"/>
                      <a:pt x="197" y="6177"/>
                      <a:pt x="197" y="6327"/>
                    </a:cubicBezTo>
                    <a:cubicBezTo>
                      <a:pt x="174" y="6442"/>
                      <a:pt x="278" y="6557"/>
                      <a:pt x="405" y="6557"/>
                    </a:cubicBezTo>
                    <a:cubicBezTo>
                      <a:pt x="455" y="6560"/>
                      <a:pt x="506" y="6561"/>
                      <a:pt x="557" y="6561"/>
                    </a:cubicBezTo>
                    <a:cubicBezTo>
                      <a:pt x="1593" y="6561"/>
                      <a:pt x="2634" y="6116"/>
                      <a:pt x="3371" y="5346"/>
                    </a:cubicBezTo>
                    <a:cubicBezTo>
                      <a:pt x="3752" y="4953"/>
                      <a:pt x="4064" y="4468"/>
                      <a:pt x="4248" y="3926"/>
                    </a:cubicBezTo>
                    <a:cubicBezTo>
                      <a:pt x="4283" y="3799"/>
                      <a:pt x="4318" y="3660"/>
                      <a:pt x="4364" y="3522"/>
                    </a:cubicBezTo>
                    <a:lnTo>
                      <a:pt x="4433" y="3106"/>
                    </a:lnTo>
                    <a:lnTo>
                      <a:pt x="4468" y="2679"/>
                    </a:lnTo>
                    <a:cubicBezTo>
                      <a:pt x="4468" y="2518"/>
                      <a:pt x="4468" y="2368"/>
                      <a:pt x="4433" y="2217"/>
                    </a:cubicBezTo>
                    <a:cubicBezTo>
                      <a:pt x="4341" y="1606"/>
                      <a:pt x="4017" y="1029"/>
                      <a:pt x="3533" y="625"/>
                    </a:cubicBezTo>
                    <a:cubicBezTo>
                      <a:pt x="3059" y="230"/>
                      <a:pt x="2476" y="1"/>
                      <a:pt x="1815"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2"/>
            <p:cNvGrpSpPr/>
            <p:nvPr/>
          </p:nvGrpSpPr>
          <p:grpSpPr>
            <a:xfrm>
              <a:off x="1005226" y="213208"/>
              <a:ext cx="7133549" cy="211872"/>
              <a:chOff x="1018925" y="199492"/>
              <a:chExt cx="7133549" cy="211872"/>
            </a:xfrm>
          </p:grpSpPr>
          <p:grpSp>
            <p:nvGrpSpPr>
              <p:cNvPr id="59" name="Google Shape;59;p2"/>
              <p:cNvGrpSpPr/>
              <p:nvPr/>
            </p:nvGrpSpPr>
            <p:grpSpPr>
              <a:xfrm>
                <a:off x="4856159" y="199492"/>
                <a:ext cx="3296315" cy="211872"/>
                <a:chOff x="4856159" y="254356"/>
                <a:chExt cx="3296315" cy="211872"/>
              </a:xfrm>
            </p:grpSpPr>
            <p:sp>
              <p:nvSpPr>
                <p:cNvPr id="60" name="Google Shape;60;p2"/>
                <p:cNvSpPr/>
                <p:nvPr/>
              </p:nvSpPr>
              <p:spPr>
                <a:xfrm>
                  <a:off x="4856159"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8008169" y="254356"/>
                  <a:ext cx="144305" cy="211872"/>
                </a:xfrm>
                <a:custGeom>
                  <a:avLst/>
                  <a:gdLst/>
                  <a:ahLst/>
                  <a:cxnLst/>
                  <a:rect l="l" t="t" r="r" b="b"/>
                  <a:pathLst>
                    <a:path w="4468" h="6560" extrusionOk="0">
                      <a:moveTo>
                        <a:pt x="524" y="1"/>
                      </a:moveTo>
                      <a:cubicBezTo>
                        <a:pt x="484" y="1"/>
                        <a:pt x="444" y="2"/>
                        <a:pt x="405" y="3"/>
                      </a:cubicBezTo>
                      <a:cubicBezTo>
                        <a:pt x="278" y="3"/>
                        <a:pt x="174" y="118"/>
                        <a:pt x="197" y="234"/>
                      </a:cubicBezTo>
                      <a:cubicBezTo>
                        <a:pt x="197" y="372"/>
                        <a:pt x="278" y="476"/>
                        <a:pt x="405" y="476"/>
                      </a:cubicBezTo>
                      <a:cubicBezTo>
                        <a:pt x="1374" y="499"/>
                        <a:pt x="2286" y="961"/>
                        <a:pt x="2863" y="1688"/>
                      </a:cubicBezTo>
                      <a:cubicBezTo>
                        <a:pt x="3152" y="2046"/>
                        <a:pt x="3383" y="2450"/>
                        <a:pt x="3498" y="2900"/>
                      </a:cubicBezTo>
                      <a:cubicBezTo>
                        <a:pt x="3521" y="3004"/>
                        <a:pt x="3544" y="3108"/>
                        <a:pt x="3567" y="3223"/>
                      </a:cubicBezTo>
                      <a:lnTo>
                        <a:pt x="3613" y="3558"/>
                      </a:lnTo>
                      <a:lnTo>
                        <a:pt x="3613" y="3893"/>
                      </a:lnTo>
                      <a:cubicBezTo>
                        <a:pt x="3602" y="3985"/>
                        <a:pt x="3602" y="4089"/>
                        <a:pt x="3567" y="4193"/>
                      </a:cubicBezTo>
                      <a:cubicBezTo>
                        <a:pt x="3487" y="4585"/>
                        <a:pt x="3233" y="4931"/>
                        <a:pt x="2921" y="5162"/>
                      </a:cubicBezTo>
                      <a:cubicBezTo>
                        <a:pt x="2651" y="5370"/>
                        <a:pt x="2277" y="5466"/>
                        <a:pt x="1953" y="5466"/>
                      </a:cubicBezTo>
                      <a:cubicBezTo>
                        <a:pt x="1917" y="5466"/>
                        <a:pt x="1882" y="5465"/>
                        <a:pt x="1847" y="5462"/>
                      </a:cubicBezTo>
                      <a:cubicBezTo>
                        <a:pt x="1559" y="5428"/>
                        <a:pt x="1328" y="5197"/>
                        <a:pt x="1270" y="4943"/>
                      </a:cubicBezTo>
                      <a:cubicBezTo>
                        <a:pt x="1259" y="4885"/>
                        <a:pt x="1259" y="4816"/>
                        <a:pt x="1259" y="4758"/>
                      </a:cubicBezTo>
                      <a:cubicBezTo>
                        <a:pt x="1259" y="4735"/>
                        <a:pt x="1270" y="4712"/>
                        <a:pt x="1293" y="4712"/>
                      </a:cubicBezTo>
                      <a:cubicBezTo>
                        <a:pt x="1317" y="4678"/>
                        <a:pt x="1351" y="4678"/>
                        <a:pt x="1374" y="4678"/>
                      </a:cubicBezTo>
                      <a:cubicBezTo>
                        <a:pt x="1439" y="4696"/>
                        <a:pt x="1504" y="4705"/>
                        <a:pt x="1568" y="4705"/>
                      </a:cubicBezTo>
                      <a:cubicBezTo>
                        <a:pt x="1861" y="4705"/>
                        <a:pt x="2134" y="4519"/>
                        <a:pt x="2228" y="4216"/>
                      </a:cubicBezTo>
                      <a:cubicBezTo>
                        <a:pt x="2332" y="3858"/>
                        <a:pt x="2124" y="3489"/>
                        <a:pt x="1767" y="3373"/>
                      </a:cubicBezTo>
                      <a:cubicBezTo>
                        <a:pt x="1697" y="3350"/>
                        <a:pt x="1640" y="3339"/>
                        <a:pt x="1559" y="3339"/>
                      </a:cubicBezTo>
                      <a:lnTo>
                        <a:pt x="1374" y="3339"/>
                      </a:lnTo>
                      <a:cubicBezTo>
                        <a:pt x="889" y="3339"/>
                        <a:pt x="428" y="3627"/>
                        <a:pt x="197" y="4031"/>
                      </a:cubicBezTo>
                      <a:cubicBezTo>
                        <a:pt x="81" y="4239"/>
                        <a:pt x="1" y="4481"/>
                        <a:pt x="1" y="4712"/>
                      </a:cubicBezTo>
                      <a:cubicBezTo>
                        <a:pt x="1" y="4908"/>
                        <a:pt x="35" y="5105"/>
                        <a:pt x="93" y="5278"/>
                      </a:cubicBezTo>
                      <a:cubicBezTo>
                        <a:pt x="324" y="6005"/>
                        <a:pt x="1016" y="6524"/>
                        <a:pt x="1767" y="6559"/>
                      </a:cubicBezTo>
                      <a:cubicBezTo>
                        <a:pt x="1783" y="6559"/>
                        <a:pt x="1799" y="6559"/>
                        <a:pt x="1815" y="6559"/>
                      </a:cubicBezTo>
                      <a:cubicBezTo>
                        <a:pt x="2476" y="6559"/>
                        <a:pt x="3059" y="6330"/>
                        <a:pt x="3533" y="5936"/>
                      </a:cubicBezTo>
                      <a:cubicBezTo>
                        <a:pt x="4017" y="5532"/>
                        <a:pt x="4341" y="4955"/>
                        <a:pt x="4433" y="4354"/>
                      </a:cubicBezTo>
                      <a:cubicBezTo>
                        <a:pt x="4468" y="4193"/>
                        <a:pt x="4468" y="4054"/>
                        <a:pt x="4468" y="3893"/>
                      </a:cubicBezTo>
                      <a:lnTo>
                        <a:pt x="4433" y="3454"/>
                      </a:lnTo>
                      <a:lnTo>
                        <a:pt x="4364" y="3039"/>
                      </a:lnTo>
                      <a:cubicBezTo>
                        <a:pt x="4318" y="2912"/>
                        <a:pt x="4283" y="2761"/>
                        <a:pt x="4248" y="2635"/>
                      </a:cubicBezTo>
                      <a:cubicBezTo>
                        <a:pt x="4064" y="2104"/>
                        <a:pt x="3752" y="1607"/>
                        <a:pt x="3371" y="1215"/>
                      </a:cubicBezTo>
                      <a:cubicBezTo>
                        <a:pt x="2626" y="436"/>
                        <a:pt x="1571" y="1"/>
                        <a:pt x="524"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62;p2"/>
              <p:cNvGrpSpPr/>
              <p:nvPr/>
            </p:nvGrpSpPr>
            <p:grpSpPr>
              <a:xfrm>
                <a:off x="1018925" y="199492"/>
                <a:ext cx="3295960" cy="211872"/>
                <a:chOff x="1018925" y="254356"/>
                <a:chExt cx="3295960" cy="211872"/>
              </a:xfrm>
            </p:grpSpPr>
            <p:sp>
              <p:nvSpPr>
                <p:cNvPr id="63" name="Google Shape;63;p2"/>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5" name="Google Shape;65;p2"/>
            <p:cNvGrpSpPr/>
            <p:nvPr/>
          </p:nvGrpSpPr>
          <p:grpSpPr>
            <a:xfrm>
              <a:off x="91453" y="114937"/>
              <a:ext cx="750045" cy="777207"/>
              <a:chOff x="54877" y="169801"/>
              <a:chExt cx="750045" cy="777207"/>
            </a:xfrm>
          </p:grpSpPr>
          <p:sp>
            <p:nvSpPr>
              <p:cNvPr id="66" name="Google Shape;66;p2"/>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 name="Google Shape;85;p2"/>
            <p:cNvGrpSpPr/>
            <p:nvPr/>
          </p:nvGrpSpPr>
          <p:grpSpPr>
            <a:xfrm>
              <a:off x="76177" y="4248700"/>
              <a:ext cx="779177" cy="746654"/>
              <a:chOff x="39601" y="4212124"/>
              <a:chExt cx="779177" cy="746654"/>
            </a:xfrm>
          </p:grpSpPr>
          <p:sp>
            <p:nvSpPr>
              <p:cNvPr id="86" name="Google Shape;86;p2"/>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2"/>
            <p:cNvGrpSpPr/>
            <p:nvPr/>
          </p:nvGrpSpPr>
          <p:grpSpPr>
            <a:xfrm>
              <a:off x="8735864" y="1034696"/>
              <a:ext cx="213293" cy="3005896"/>
              <a:chOff x="8735864" y="1034696"/>
              <a:chExt cx="213293" cy="3005896"/>
            </a:xfrm>
          </p:grpSpPr>
          <p:sp>
            <p:nvSpPr>
              <p:cNvPr id="106" name="Google Shape;106;p2"/>
              <p:cNvSpPr/>
              <p:nvPr/>
            </p:nvSpPr>
            <p:spPr>
              <a:xfrm>
                <a:off x="8932717" y="1165533"/>
                <a:ext cx="14954" cy="1487494"/>
              </a:xfrm>
              <a:custGeom>
                <a:avLst/>
                <a:gdLst/>
                <a:ahLst/>
                <a:cxnLst/>
                <a:rect l="l" t="t" r="r" b="b"/>
                <a:pathLst>
                  <a:path w="463"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8735864" y="1034696"/>
                <a:ext cx="213293" cy="143918"/>
              </a:xfrm>
              <a:custGeom>
                <a:avLst/>
                <a:gdLst/>
                <a:ahLst/>
                <a:cxnLst/>
                <a:rect l="l" t="t" r="r" b="b"/>
                <a:pathLst>
                  <a:path w="6604" h="4456" extrusionOk="0">
                    <a:moveTo>
                      <a:pt x="2679" y="0"/>
                    </a:moveTo>
                    <a:cubicBezTo>
                      <a:pt x="2517" y="0"/>
                      <a:pt x="2379" y="0"/>
                      <a:pt x="2217" y="35"/>
                    </a:cubicBezTo>
                    <a:cubicBezTo>
                      <a:pt x="1617" y="116"/>
                      <a:pt x="1040" y="451"/>
                      <a:pt x="636" y="924"/>
                    </a:cubicBezTo>
                    <a:cubicBezTo>
                      <a:pt x="232" y="1420"/>
                      <a:pt x="1" y="2020"/>
                      <a:pt x="12" y="2701"/>
                    </a:cubicBezTo>
                    <a:cubicBezTo>
                      <a:pt x="36" y="3452"/>
                      <a:pt x="555" y="4144"/>
                      <a:pt x="1294" y="4375"/>
                    </a:cubicBezTo>
                    <a:cubicBezTo>
                      <a:pt x="1467" y="4433"/>
                      <a:pt x="1652" y="4456"/>
                      <a:pt x="1859" y="4456"/>
                    </a:cubicBezTo>
                    <a:cubicBezTo>
                      <a:pt x="2090" y="4456"/>
                      <a:pt x="2333" y="4387"/>
                      <a:pt x="2540" y="4271"/>
                    </a:cubicBezTo>
                    <a:cubicBezTo>
                      <a:pt x="2944" y="4040"/>
                      <a:pt x="3233" y="3579"/>
                      <a:pt x="3233" y="3094"/>
                    </a:cubicBezTo>
                    <a:lnTo>
                      <a:pt x="3233" y="2898"/>
                    </a:lnTo>
                    <a:cubicBezTo>
                      <a:pt x="3233" y="2828"/>
                      <a:pt x="3210" y="2771"/>
                      <a:pt x="3198" y="2701"/>
                    </a:cubicBezTo>
                    <a:cubicBezTo>
                      <a:pt x="3103" y="2406"/>
                      <a:pt x="2835" y="2213"/>
                      <a:pt x="2536" y="2213"/>
                    </a:cubicBezTo>
                    <a:cubicBezTo>
                      <a:pt x="2473" y="2213"/>
                      <a:pt x="2409" y="2222"/>
                      <a:pt x="2344" y="2240"/>
                    </a:cubicBezTo>
                    <a:cubicBezTo>
                      <a:pt x="1986" y="2355"/>
                      <a:pt x="1790" y="2725"/>
                      <a:pt x="1882" y="3094"/>
                    </a:cubicBezTo>
                    <a:cubicBezTo>
                      <a:pt x="1882" y="3117"/>
                      <a:pt x="1882" y="3152"/>
                      <a:pt x="1859" y="3175"/>
                    </a:cubicBezTo>
                    <a:cubicBezTo>
                      <a:pt x="1859" y="3186"/>
                      <a:pt x="1825" y="3209"/>
                      <a:pt x="1813" y="3209"/>
                    </a:cubicBezTo>
                    <a:cubicBezTo>
                      <a:pt x="1755" y="3209"/>
                      <a:pt x="1686" y="3209"/>
                      <a:pt x="1628" y="3186"/>
                    </a:cubicBezTo>
                    <a:cubicBezTo>
                      <a:pt x="1363" y="3128"/>
                      <a:pt x="1132" y="2898"/>
                      <a:pt x="1109" y="2609"/>
                    </a:cubicBezTo>
                    <a:cubicBezTo>
                      <a:pt x="1074" y="2263"/>
                      <a:pt x="1178" y="1847"/>
                      <a:pt x="1409" y="1547"/>
                    </a:cubicBezTo>
                    <a:cubicBezTo>
                      <a:pt x="1640" y="1224"/>
                      <a:pt x="1986" y="982"/>
                      <a:pt x="2379" y="901"/>
                    </a:cubicBezTo>
                    <a:cubicBezTo>
                      <a:pt x="2483" y="866"/>
                      <a:pt x="2575" y="866"/>
                      <a:pt x="2679" y="855"/>
                    </a:cubicBezTo>
                    <a:lnTo>
                      <a:pt x="3014" y="855"/>
                    </a:lnTo>
                    <a:lnTo>
                      <a:pt x="3348" y="901"/>
                    </a:lnTo>
                    <a:cubicBezTo>
                      <a:pt x="3464" y="924"/>
                      <a:pt x="3556" y="935"/>
                      <a:pt x="3671" y="970"/>
                    </a:cubicBezTo>
                    <a:cubicBezTo>
                      <a:pt x="4122" y="1085"/>
                      <a:pt x="4526" y="1316"/>
                      <a:pt x="4883" y="1605"/>
                    </a:cubicBezTo>
                    <a:cubicBezTo>
                      <a:pt x="5611" y="2182"/>
                      <a:pt x="6072" y="3094"/>
                      <a:pt x="6095" y="4052"/>
                    </a:cubicBezTo>
                    <a:cubicBezTo>
                      <a:pt x="6119" y="4167"/>
                      <a:pt x="6199" y="4271"/>
                      <a:pt x="6326" y="4271"/>
                    </a:cubicBezTo>
                    <a:cubicBezTo>
                      <a:pt x="6333" y="4272"/>
                      <a:pt x="6339" y="4272"/>
                      <a:pt x="6346" y="4272"/>
                    </a:cubicBezTo>
                    <a:cubicBezTo>
                      <a:pt x="6454" y="4272"/>
                      <a:pt x="6557" y="4183"/>
                      <a:pt x="6557" y="4052"/>
                    </a:cubicBezTo>
                    <a:cubicBezTo>
                      <a:pt x="6603" y="2978"/>
                      <a:pt x="6153" y="1859"/>
                      <a:pt x="5345" y="1097"/>
                    </a:cubicBezTo>
                    <a:cubicBezTo>
                      <a:pt x="4964" y="705"/>
                      <a:pt x="4468" y="404"/>
                      <a:pt x="3937" y="220"/>
                    </a:cubicBezTo>
                    <a:cubicBezTo>
                      <a:pt x="3810" y="174"/>
                      <a:pt x="3660" y="151"/>
                      <a:pt x="3533" y="104"/>
                    </a:cubicBezTo>
                    <a:lnTo>
                      <a:pt x="3117" y="35"/>
                    </a:lnTo>
                    <a:lnTo>
                      <a:pt x="2679" y="0"/>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8932717" y="2421874"/>
                <a:ext cx="14954" cy="1487494"/>
              </a:xfrm>
              <a:custGeom>
                <a:avLst/>
                <a:gdLst/>
                <a:ahLst/>
                <a:cxnLst/>
                <a:rect l="l" t="t" r="r" b="b"/>
                <a:pathLst>
                  <a:path w="463"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8735864" y="3896287"/>
                <a:ext cx="213293" cy="144305"/>
              </a:xfrm>
              <a:custGeom>
                <a:avLst/>
                <a:gdLst/>
                <a:ahLst/>
                <a:cxnLst/>
                <a:rect l="l" t="t" r="r" b="b"/>
                <a:pathLst>
                  <a:path w="6604" h="4468" extrusionOk="0">
                    <a:moveTo>
                      <a:pt x="1859" y="0"/>
                    </a:moveTo>
                    <a:cubicBezTo>
                      <a:pt x="1652" y="0"/>
                      <a:pt x="1467" y="35"/>
                      <a:pt x="1294" y="93"/>
                    </a:cubicBezTo>
                    <a:cubicBezTo>
                      <a:pt x="555" y="324"/>
                      <a:pt x="36" y="1016"/>
                      <a:pt x="12" y="1766"/>
                    </a:cubicBezTo>
                    <a:cubicBezTo>
                      <a:pt x="1" y="2447"/>
                      <a:pt x="232" y="3048"/>
                      <a:pt x="636" y="3544"/>
                    </a:cubicBezTo>
                    <a:cubicBezTo>
                      <a:pt x="1040" y="4017"/>
                      <a:pt x="1617" y="4352"/>
                      <a:pt x="2217" y="4433"/>
                    </a:cubicBezTo>
                    <a:cubicBezTo>
                      <a:pt x="2379" y="4467"/>
                      <a:pt x="2517" y="4467"/>
                      <a:pt x="2679" y="4467"/>
                    </a:cubicBezTo>
                    <a:lnTo>
                      <a:pt x="3117" y="4433"/>
                    </a:lnTo>
                    <a:lnTo>
                      <a:pt x="3533" y="4364"/>
                    </a:lnTo>
                    <a:cubicBezTo>
                      <a:pt x="3660" y="4317"/>
                      <a:pt x="3810" y="4294"/>
                      <a:pt x="3937" y="4248"/>
                    </a:cubicBezTo>
                    <a:cubicBezTo>
                      <a:pt x="4468" y="4063"/>
                      <a:pt x="4964" y="3752"/>
                      <a:pt x="5345" y="3371"/>
                    </a:cubicBezTo>
                    <a:cubicBezTo>
                      <a:pt x="6153" y="2598"/>
                      <a:pt x="6603" y="1489"/>
                      <a:pt x="6557" y="404"/>
                    </a:cubicBezTo>
                    <a:cubicBezTo>
                      <a:pt x="6557" y="289"/>
                      <a:pt x="6463" y="193"/>
                      <a:pt x="6359" y="193"/>
                    </a:cubicBezTo>
                    <a:cubicBezTo>
                      <a:pt x="6348" y="193"/>
                      <a:pt x="6337" y="194"/>
                      <a:pt x="6326" y="197"/>
                    </a:cubicBezTo>
                    <a:cubicBezTo>
                      <a:pt x="6199" y="197"/>
                      <a:pt x="6119" y="289"/>
                      <a:pt x="6095" y="404"/>
                    </a:cubicBezTo>
                    <a:cubicBezTo>
                      <a:pt x="6072" y="1374"/>
                      <a:pt x="5611" y="2286"/>
                      <a:pt x="4883" y="2863"/>
                    </a:cubicBezTo>
                    <a:cubicBezTo>
                      <a:pt x="4526" y="3152"/>
                      <a:pt x="4122" y="3382"/>
                      <a:pt x="3671" y="3498"/>
                    </a:cubicBezTo>
                    <a:cubicBezTo>
                      <a:pt x="3556" y="3521"/>
                      <a:pt x="3464" y="3544"/>
                      <a:pt x="3348" y="3567"/>
                    </a:cubicBezTo>
                    <a:lnTo>
                      <a:pt x="3014" y="3613"/>
                    </a:lnTo>
                    <a:lnTo>
                      <a:pt x="2679" y="3613"/>
                    </a:lnTo>
                    <a:cubicBezTo>
                      <a:pt x="2575" y="3602"/>
                      <a:pt x="2483" y="3602"/>
                      <a:pt x="2379" y="3567"/>
                    </a:cubicBezTo>
                    <a:cubicBezTo>
                      <a:pt x="1986" y="3486"/>
                      <a:pt x="1640" y="3232"/>
                      <a:pt x="1409" y="2921"/>
                    </a:cubicBezTo>
                    <a:cubicBezTo>
                      <a:pt x="1178" y="2621"/>
                      <a:pt x="1074" y="2194"/>
                      <a:pt x="1109" y="1847"/>
                    </a:cubicBezTo>
                    <a:cubicBezTo>
                      <a:pt x="1132" y="1559"/>
                      <a:pt x="1363" y="1328"/>
                      <a:pt x="1628" y="1270"/>
                    </a:cubicBezTo>
                    <a:cubicBezTo>
                      <a:pt x="1686" y="1259"/>
                      <a:pt x="1755" y="1259"/>
                      <a:pt x="1813" y="1259"/>
                    </a:cubicBezTo>
                    <a:cubicBezTo>
                      <a:pt x="1825" y="1259"/>
                      <a:pt x="1859" y="1270"/>
                      <a:pt x="1859" y="1293"/>
                    </a:cubicBezTo>
                    <a:cubicBezTo>
                      <a:pt x="1882" y="1316"/>
                      <a:pt x="1882" y="1351"/>
                      <a:pt x="1882" y="1374"/>
                    </a:cubicBezTo>
                    <a:cubicBezTo>
                      <a:pt x="1790" y="1732"/>
                      <a:pt x="1986" y="2113"/>
                      <a:pt x="2344" y="2228"/>
                    </a:cubicBezTo>
                    <a:cubicBezTo>
                      <a:pt x="2409" y="2246"/>
                      <a:pt x="2473" y="2255"/>
                      <a:pt x="2536" y="2255"/>
                    </a:cubicBezTo>
                    <a:cubicBezTo>
                      <a:pt x="2835" y="2255"/>
                      <a:pt x="3103" y="2062"/>
                      <a:pt x="3198" y="1766"/>
                    </a:cubicBezTo>
                    <a:cubicBezTo>
                      <a:pt x="3210" y="1697"/>
                      <a:pt x="3233" y="1639"/>
                      <a:pt x="3233" y="1559"/>
                    </a:cubicBezTo>
                    <a:lnTo>
                      <a:pt x="3233" y="1374"/>
                    </a:lnTo>
                    <a:cubicBezTo>
                      <a:pt x="3233" y="889"/>
                      <a:pt x="2944" y="427"/>
                      <a:pt x="2540" y="197"/>
                    </a:cubicBezTo>
                    <a:cubicBezTo>
                      <a:pt x="2333" y="81"/>
                      <a:pt x="2090" y="0"/>
                      <a:pt x="1859"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 name="Google Shape;110;p2"/>
            <p:cNvGrpSpPr/>
            <p:nvPr/>
          </p:nvGrpSpPr>
          <p:grpSpPr>
            <a:xfrm>
              <a:off x="8302319" y="114937"/>
              <a:ext cx="750045" cy="777046"/>
              <a:chOff x="8338895" y="169801"/>
              <a:chExt cx="750045" cy="777046"/>
            </a:xfrm>
          </p:grpSpPr>
          <p:sp>
            <p:nvSpPr>
              <p:cNvPr id="111" name="Google Shape;111;p2"/>
              <p:cNvSpPr/>
              <p:nvPr/>
            </p:nvSpPr>
            <p:spPr>
              <a:xfrm>
                <a:off x="8423095" y="169801"/>
                <a:ext cx="179348" cy="271428"/>
              </a:xfrm>
              <a:custGeom>
                <a:avLst/>
                <a:gdLst/>
                <a:ahLst/>
                <a:cxnLst/>
                <a:rect l="l" t="t" r="r" b="b"/>
                <a:pathLst>
                  <a:path w="5553" h="8404" extrusionOk="0">
                    <a:moveTo>
                      <a:pt x="3013" y="1"/>
                    </a:moveTo>
                    <a:lnTo>
                      <a:pt x="3013" y="1"/>
                    </a:lnTo>
                    <a:cubicBezTo>
                      <a:pt x="2390" y="301"/>
                      <a:pt x="1951" y="1259"/>
                      <a:pt x="2090" y="1928"/>
                    </a:cubicBezTo>
                    <a:cubicBezTo>
                      <a:pt x="1836" y="1710"/>
                      <a:pt x="1505" y="1611"/>
                      <a:pt x="1165" y="1611"/>
                    </a:cubicBezTo>
                    <a:cubicBezTo>
                      <a:pt x="748" y="1611"/>
                      <a:pt x="318" y="1760"/>
                      <a:pt x="1" y="2021"/>
                    </a:cubicBezTo>
                    <a:cubicBezTo>
                      <a:pt x="113" y="1985"/>
                      <a:pt x="228" y="1968"/>
                      <a:pt x="343" y="1968"/>
                    </a:cubicBezTo>
                    <a:cubicBezTo>
                      <a:pt x="785" y="1968"/>
                      <a:pt x="1231" y="2213"/>
                      <a:pt x="1524" y="2552"/>
                    </a:cubicBezTo>
                    <a:cubicBezTo>
                      <a:pt x="1905" y="2990"/>
                      <a:pt x="2078" y="3544"/>
                      <a:pt x="2194" y="4110"/>
                    </a:cubicBezTo>
                    <a:cubicBezTo>
                      <a:pt x="2309" y="4675"/>
                      <a:pt x="2367" y="5241"/>
                      <a:pt x="2540" y="5783"/>
                    </a:cubicBezTo>
                    <a:cubicBezTo>
                      <a:pt x="2967" y="7111"/>
                      <a:pt x="4179" y="8150"/>
                      <a:pt x="5553" y="8404"/>
                    </a:cubicBezTo>
                    <a:cubicBezTo>
                      <a:pt x="4814" y="8265"/>
                      <a:pt x="3313" y="7157"/>
                      <a:pt x="3186" y="4375"/>
                    </a:cubicBezTo>
                    <a:cubicBezTo>
                      <a:pt x="3083" y="2148"/>
                      <a:pt x="2540" y="1490"/>
                      <a:pt x="3013"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8547247" y="224966"/>
                <a:ext cx="96214" cy="213648"/>
              </a:xfrm>
              <a:custGeom>
                <a:avLst/>
                <a:gdLst/>
                <a:ahLst/>
                <a:cxnLst/>
                <a:rect l="l" t="t" r="r" b="b"/>
                <a:pathLst>
                  <a:path w="2979" h="6615" extrusionOk="0">
                    <a:moveTo>
                      <a:pt x="1709" y="520"/>
                    </a:moveTo>
                    <a:cubicBezTo>
                      <a:pt x="1697" y="751"/>
                      <a:pt x="1662" y="959"/>
                      <a:pt x="1628" y="1190"/>
                    </a:cubicBezTo>
                    <a:cubicBezTo>
                      <a:pt x="1582" y="1409"/>
                      <a:pt x="1512" y="1628"/>
                      <a:pt x="1420" y="1848"/>
                    </a:cubicBezTo>
                    <a:cubicBezTo>
                      <a:pt x="1247" y="2263"/>
                      <a:pt x="1028" y="2656"/>
                      <a:pt x="843" y="3071"/>
                    </a:cubicBezTo>
                    <a:cubicBezTo>
                      <a:pt x="658" y="3475"/>
                      <a:pt x="497" y="3891"/>
                      <a:pt x="450" y="4341"/>
                    </a:cubicBezTo>
                    <a:cubicBezTo>
                      <a:pt x="419" y="4742"/>
                      <a:pt x="484" y="5172"/>
                      <a:pt x="707" y="5517"/>
                    </a:cubicBezTo>
                    <a:lnTo>
                      <a:pt x="707" y="5517"/>
                    </a:lnTo>
                    <a:cubicBezTo>
                      <a:pt x="665" y="5455"/>
                      <a:pt x="627" y="5391"/>
                      <a:pt x="589" y="5322"/>
                    </a:cubicBezTo>
                    <a:cubicBezTo>
                      <a:pt x="543" y="5218"/>
                      <a:pt x="497" y="5114"/>
                      <a:pt x="474" y="4999"/>
                    </a:cubicBezTo>
                    <a:cubicBezTo>
                      <a:pt x="416" y="4780"/>
                      <a:pt x="393" y="4560"/>
                      <a:pt x="416" y="4318"/>
                    </a:cubicBezTo>
                    <a:cubicBezTo>
                      <a:pt x="439" y="3856"/>
                      <a:pt x="601" y="3429"/>
                      <a:pt x="785" y="3025"/>
                    </a:cubicBezTo>
                    <a:cubicBezTo>
                      <a:pt x="970" y="2621"/>
                      <a:pt x="1201" y="2229"/>
                      <a:pt x="1374" y="1813"/>
                    </a:cubicBezTo>
                    <a:cubicBezTo>
                      <a:pt x="1547" y="1409"/>
                      <a:pt x="1651" y="959"/>
                      <a:pt x="1709" y="520"/>
                    </a:cubicBezTo>
                    <a:close/>
                    <a:moveTo>
                      <a:pt x="1801" y="1"/>
                    </a:moveTo>
                    <a:cubicBezTo>
                      <a:pt x="1801" y="636"/>
                      <a:pt x="624" y="532"/>
                      <a:pt x="670" y="1121"/>
                    </a:cubicBezTo>
                    <a:cubicBezTo>
                      <a:pt x="497" y="774"/>
                      <a:pt x="324" y="486"/>
                      <a:pt x="23" y="290"/>
                    </a:cubicBezTo>
                    <a:lnTo>
                      <a:pt x="23" y="290"/>
                    </a:lnTo>
                    <a:cubicBezTo>
                      <a:pt x="543" y="1224"/>
                      <a:pt x="393" y="2460"/>
                      <a:pt x="185" y="3464"/>
                    </a:cubicBezTo>
                    <a:cubicBezTo>
                      <a:pt x="0" y="4306"/>
                      <a:pt x="116" y="5103"/>
                      <a:pt x="647" y="5738"/>
                    </a:cubicBezTo>
                    <a:cubicBezTo>
                      <a:pt x="739" y="5865"/>
                      <a:pt x="866" y="6003"/>
                      <a:pt x="1016" y="6119"/>
                    </a:cubicBezTo>
                    <a:cubicBezTo>
                      <a:pt x="1264" y="6322"/>
                      <a:pt x="1568" y="6426"/>
                      <a:pt x="1830" y="6603"/>
                    </a:cubicBezTo>
                    <a:lnTo>
                      <a:pt x="1830" y="6603"/>
                    </a:lnTo>
                    <a:cubicBezTo>
                      <a:pt x="1295" y="6233"/>
                      <a:pt x="842" y="5638"/>
                      <a:pt x="716" y="4987"/>
                    </a:cubicBezTo>
                    <a:cubicBezTo>
                      <a:pt x="635" y="4630"/>
                      <a:pt x="566" y="4006"/>
                      <a:pt x="947" y="3787"/>
                    </a:cubicBezTo>
                    <a:cubicBezTo>
                      <a:pt x="1037" y="3738"/>
                      <a:pt x="1145" y="3694"/>
                      <a:pt x="1250" y="3694"/>
                    </a:cubicBezTo>
                    <a:cubicBezTo>
                      <a:pt x="1292" y="3694"/>
                      <a:pt x="1334" y="3701"/>
                      <a:pt x="1374" y="3718"/>
                    </a:cubicBezTo>
                    <a:cubicBezTo>
                      <a:pt x="1524" y="3775"/>
                      <a:pt x="1605" y="3983"/>
                      <a:pt x="1547" y="4110"/>
                    </a:cubicBezTo>
                    <a:cubicBezTo>
                      <a:pt x="1709" y="3995"/>
                      <a:pt x="1755" y="3752"/>
                      <a:pt x="1662" y="3579"/>
                    </a:cubicBezTo>
                    <a:cubicBezTo>
                      <a:pt x="1585" y="3449"/>
                      <a:pt x="1435" y="3384"/>
                      <a:pt x="1288" y="3384"/>
                    </a:cubicBezTo>
                    <a:cubicBezTo>
                      <a:pt x="1238" y="3384"/>
                      <a:pt x="1189" y="3392"/>
                      <a:pt x="1143" y="3406"/>
                    </a:cubicBezTo>
                    <a:cubicBezTo>
                      <a:pt x="1501" y="2887"/>
                      <a:pt x="2020" y="2575"/>
                      <a:pt x="2644" y="2402"/>
                    </a:cubicBezTo>
                    <a:cubicBezTo>
                      <a:pt x="2644" y="2402"/>
                      <a:pt x="2494" y="2309"/>
                      <a:pt x="2343" y="2263"/>
                    </a:cubicBezTo>
                    <a:cubicBezTo>
                      <a:pt x="2343" y="2263"/>
                      <a:pt x="2528" y="2079"/>
                      <a:pt x="2978" y="1917"/>
                    </a:cubicBezTo>
                    <a:cubicBezTo>
                      <a:pt x="2663" y="1805"/>
                      <a:pt x="2545" y="1765"/>
                      <a:pt x="2252" y="1765"/>
                    </a:cubicBezTo>
                    <a:cubicBezTo>
                      <a:pt x="2213" y="1765"/>
                      <a:pt x="2171" y="1766"/>
                      <a:pt x="2124" y="1767"/>
                    </a:cubicBezTo>
                    <a:cubicBezTo>
                      <a:pt x="2713" y="1063"/>
                      <a:pt x="1801" y="670"/>
                      <a:pt x="1801" y="1"/>
                    </a:cubicBezTo>
                    <a:close/>
                    <a:moveTo>
                      <a:pt x="1830" y="6603"/>
                    </a:moveTo>
                    <a:lnTo>
                      <a:pt x="1830" y="6603"/>
                    </a:lnTo>
                    <a:cubicBezTo>
                      <a:pt x="1835" y="6607"/>
                      <a:pt x="1841" y="6611"/>
                      <a:pt x="1847" y="6615"/>
                    </a:cubicBezTo>
                    <a:cubicBezTo>
                      <a:pt x="1841" y="6611"/>
                      <a:pt x="1836" y="6607"/>
                      <a:pt x="1830" y="6603"/>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8534554" y="264853"/>
                <a:ext cx="13823" cy="78321"/>
              </a:xfrm>
              <a:custGeom>
                <a:avLst/>
                <a:gdLst/>
                <a:ahLst/>
                <a:cxnLst/>
                <a:rect l="l" t="t" r="r" b="b"/>
                <a:pathLst>
                  <a:path w="428" h="2425" extrusionOk="0">
                    <a:moveTo>
                      <a:pt x="1" y="1"/>
                    </a:moveTo>
                    <a:lnTo>
                      <a:pt x="128" y="2425"/>
                    </a:lnTo>
                    <a:cubicBezTo>
                      <a:pt x="428" y="1617"/>
                      <a:pt x="370" y="786"/>
                      <a:pt x="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8408174" y="405799"/>
                <a:ext cx="77223" cy="101802"/>
              </a:xfrm>
              <a:custGeom>
                <a:avLst/>
                <a:gdLst/>
                <a:ahLst/>
                <a:cxnLst/>
                <a:rect l="l" t="t" r="r" b="b"/>
                <a:pathLst>
                  <a:path w="2391" h="3152" extrusionOk="0">
                    <a:moveTo>
                      <a:pt x="370" y="762"/>
                    </a:moveTo>
                    <a:cubicBezTo>
                      <a:pt x="509" y="877"/>
                      <a:pt x="659" y="958"/>
                      <a:pt x="832" y="1039"/>
                    </a:cubicBezTo>
                    <a:cubicBezTo>
                      <a:pt x="994" y="1108"/>
                      <a:pt x="1167" y="1177"/>
                      <a:pt x="1328" y="1270"/>
                    </a:cubicBezTo>
                    <a:cubicBezTo>
                      <a:pt x="1490" y="1351"/>
                      <a:pt x="1640" y="1466"/>
                      <a:pt x="1755" y="1616"/>
                    </a:cubicBezTo>
                    <a:cubicBezTo>
                      <a:pt x="1871" y="1755"/>
                      <a:pt x="1952" y="1928"/>
                      <a:pt x="2009" y="2101"/>
                    </a:cubicBezTo>
                    <a:cubicBezTo>
                      <a:pt x="1929" y="1939"/>
                      <a:pt x="1836" y="1789"/>
                      <a:pt x="1721" y="1651"/>
                    </a:cubicBezTo>
                    <a:cubicBezTo>
                      <a:pt x="1640" y="1570"/>
                      <a:pt x="1559" y="1512"/>
                      <a:pt x="1467" y="1443"/>
                    </a:cubicBezTo>
                    <a:cubicBezTo>
                      <a:pt x="1351" y="1397"/>
                      <a:pt x="1236" y="1362"/>
                      <a:pt x="1121" y="1351"/>
                    </a:cubicBezTo>
                    <a:cubicBezTo>
                      <a:pt x="1087" y="1348"/>
                      <a:pt x="1053" y="1347"/>
                      <a:pt x="1018" y="1347"/>
                    </a:cubicBezTo>
                    <a:cubicBezTo>
                      <a:pt x="898" y="1347"/>
                      <a:pt x="773" y="1364"/>
                      <a:pt x="647" y="1408"/>
                    </a:cubicBezTo>
                    <a:cubicBezTo>
                      <a:pt x="749" y="1325"/>
                      <a:pt x="896" y="1286"/>
                      <a:pt x="1040" y="1286"/>
                    </a:cubicBezTo>
                    <a:cubicBezTo>
                      <a:pt x="1075" y="1286"/>
                      <a:pt x="1110" y="1288"/>
                      <a:pt x="1144" y="1293"/>
                    </a:cubicBezTo>
                    <a:cubicBezTo>
                      <a:pt x="1167" y="1293"/>
                      <a:pt x="1213" y="1304"/>
                      <a:pt x="1236" y="1304"/>
                    </a:cubicBezTo>
                    <a:cubicBezTo>
                      <a:pt x="1097" y="1235"/>
                      <a:pt x="947" y="1177"/>
                      <a:pt x="809" y="1108"/>
                    </a:cubicBezTo>
                    <a:cubicBezTo>
                      <a:pt x="647" y="1004"/>
                      <a:pt x="486" y="900"/>
                      <a:pt x="370" y="762"/>
                    </a:cubicBezTo>
                    <a:close/>
                    <a:moveTo>
                      <a:pt x="347" y="0"/>
                    </a:moveTo>
                    <a:lnTo>
                      <a:pt x="347" y="0"/>
                    </a:lnTo>
                    <a:cubicBezTo>
                      <a:pt x="174" y="208"/>
                      <a:pt x="1" y="416"/>
                      <a:pt x="47" y="693"/>
                    </a:cubicBezTo>
                    <a:cubicBezTo>
                      <a:pt x="70" y="935"/>
                      <a:pt x="197" y="1166"/>
                      <a:pt x="370" y="1327"/>
                    </a:cubicBezTo>
                    <a:cubicBezTo>
                      <a:pt x="349" y="1320"/>
                      <a:pt x="325" y="1316"/>
                      <a:pt x="300" y="1316"/>
                    </a:cubicBezTo>
                    <a:cubicBezTo>
                      <a:pt x="215" y="1316"/>
                      <a:pt x="117" y="1358"/>
                      <a:pt x="82" y="1420"/>
                    </a:cubicBezTo>
                    <a:cubicBezTo>
                      <a:pt x="12" y="1535"/>
                      <a:pt x="59" y="1685"/>
                      <a:pt x="163" y="1766"/>
                    </a:cubicBezTo>
                    <a:cubicBezTo>
                      <a:pt x="243" y="1858"/>
                      <a:pt x="370" y="1916"/>
                      <a:pt x="486" y="1962"/>
                    </a:cubicBezTo>
                    <a:cubicBezTo>
                      <a:pt x="313" y="1997"/>
                      <a:pt x="163" y="2112"/>
                      <a:pt x="128" y="2286"/>
                    </a:cubicBezTo>
                    <a:cubicBezTo>
                      <a:pt x="105" y="2459"/>
                      <a:pt x="174" y="2655"/>
                      <a:pt x="301" y="2747"/>
                    </a:cubicBezTo>
                    <a:cubicBezTo>
                      <a:pt x="451" y="2389"/>
                      <a:pt x="855" y="2101"/>
                      <a:pt x="1236" y="2101"/>
                    </a:cubicBezTo>
                    <a:cubicBezTo>
                      <a:pt x="1245" y="2101"/>
                      <a:pt x="1254" y="2100"/>
                      <a:pt x="1263" y="2100"/>
                    </a:cubicBezTo>
                    <a:cubicBezTo>
                      <a:pt x="1646" y="2100"/>
                      <a:pt x="2025" y="2340"/>
                      <a:pt x="2194" y="2678"/>
                    </a:cubicBezTo>
                    <a:cubicBezTo>
                      <a:pt x="2263" y="2840"/>
                      <a:pt x="2321" y="3001"/>
                      <a:pt x="2333" y="3151"/>
                    </a:cubicBezTo>
                    <a:cubicBezTo>
                      <a:pt x="2390" y="2793"/>
                      <a:pt x="2379" y="2424"/>
                      <a:pt x="2263" y="2055"/>
                    </a:cubicBezTo>
                    <a:cubicBezTo>
                      <a:pt x="2090" y="1535"/>
                      <a:pt x="1698" y="1074"/>
                      <a:pt x="1224" y="820"/>
                    </a:cubicBezTo>
                    <a:cubicBezTo>
                      <a:pt x="1040" y="716"/>
                      <a:pt x="832" y="646"/>
                      <a:pt x="659" y="520"/>
                    </a:cubicBezTo>
                    <a:cubicBezTo>
                      <a:pt x="474" y="416"/>
                      <a:pt x="336" y="208"/>
                      <a:pt x="347"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8341092" y="325669"/>
                <a:ext cx="166268" cy="246430"/>
              </a:xfrm>
              <a:custGeom>
                <a:avLst/>
                <a:gdLst/>
                <a:ahLst/>
                <a:cxnLst/>
                <a:rect l="l" t="t" r="r" b="b"/>
                <a:pathLst>
                  <a:path w="5148" h="7630" extrusionOk="0">
                    <a:moveTo>
                      <a:pt x="1550" y="164"/>
                    </a:moveTo>
                    <a:cubicBezTo>
                      <a:pt x="1715" y="164"/>
                      <a:pt x="1879" y="184"/>
                      <a:pt x="2043" y="230"/>
                    </a:cubicBezTo>
                    <a:cubicBezTo>
                      <a:pt x="2320" y="300"/>
                      <a:pt x="2597" y="403"/>
                      <a:pt x="2840" y="542"/>
                    </a:cubicBezTo>
                    <a:cubicBezTo>
                      <a:pt x="3082" y="692"/>
                      <a:pt x="3313" y="865"/>
                      <a:pt x="3521" y="1073"/>
                    </a:cubicBezTo>
                    <a:cubicBezTo>
                      <a:pt x="3301" y="888"/>
                      <a:pt x="3071" y="715"/>
                      <a:pt x="2828" y="588"/>
                    </a:cubicBezTo>
                    <a:cubicBezTo>
                      <a:pt x="2586" y="461"/>
                      <a:pt x="2309" y="357"/>
                      <a:pt x="2032" y="288"/>
                    </a:cubicBezTo>
                    <a:cubicBezTo>
                      <a:pt x="1861" y="238"/>
                      <a:pt x="1687" y="215"/>
                      <a:pt x="1516" y="215"/>
                    </a:cubicBezTo>
                    <a:cubicBezTo>
                      <a:pt x="1409" y="215"/>
                      <a:pt x="1303" y="224"/>
                      <a:pt x="1201" y="242"/>
                    </a:cubicBezTo>
                    <a:cubicBezTo>
                      <a:pt x="912" y="288"/>
                      <a:pt x="635" y="369"/>
                      <a:pt x="358" y="461"/>
                    </a:cubicBezTo>
                    <a:cubicBezTo>
                      <a:pt x="624" y="346"/>
                      <a:pt x="889" y="242"/>
                      <a:pt x="1178" y="196"/>
                    </a:cubicBezTo>
                    <a:cubicBezTo>
                      <a:pt x="1302" y="176"/>
                      <a:pt x="1426" y="164"/>
                      <a:pt x="1550" y="164"/>
                    </a:cubicBezTo>
                    <a:close/>
                    <a:moveTo>
                      <a:pt x="1581" y="1"/>
                    </a:moveTo>
                    <a:cubicBezTo>
                      <a:pt x="1132" y="1"/>
                      <a:pt x="679" y="128"/>
                      <a:pt x="254" y="369"/>
                    </a:cubicBezTo>
                    <a:cubicBezTo>
                      <a:pt x="185" y="415"/>
                      <a:pt x="116" y="473"/>
                      <a:pt x="69" y="542"/>
                    </a:cubicBezTo>
                    <a:cubicBezTo>
                      <a:pt x="0" y="692"/>
                      <a:pt x="116" y="831"/>
                      <a:pt x="254" y="831"/>
                    </a:cubicBezTo>
                    <a:cubicBezTo>
                      <a:pt x="358" y="831"/>
                      <a:pt x="450" y="773"/>
                      <a:pt x="531" y="773"/>
                    </a:cubicBezTo>
                    <a:cubicBezTo>
                      <a:pt x="219" y="1173"/>
                      <a:pt x="650" y="1499"/>
                      <a:pt x="1223" y="1499"/>
                    </a:cubicBezTo>
                    <a:cubicBezTo>
                      <a:pt x="1328" y="1499"/>
                      <a:pt x="1437" y="1488"/>
                      <a:pt x="1547" y="1465"/>
                    </a:cubicBezTo>
                    <a:cubicBezTo>
                      <a:pt x="1817" y="1416"/>
                      <a:pt x="2088" y="1384"/>
                      <a:pt x="2357" y="1384"/>
                    </a:cubicBezTo>
                    <a:cubicBezTo>
                      <a:pt x="2828" y="1384"/>
                      <a:pt x="3290" y="1482"/>
                      <a:pt x="3721" y="1753"/>
                    </a:cubicBezTo>
                    <a:lnTo>
                      <a:pt x="3721" y="1753"/>
                    </a:lnTo>
                    <a:cubicBezTo>
                      <a:pt x="3681" y="1730"/>
                      <a:pt x="3640" y="1719"/>
                      <a:pt x="3600" y="1719"/>
                    </a:cubicBezTo>
                    <a:cubicBezTo>
                      <a:pt x="3494" y="1719"/>
                      <a:pt x="3396" y="1795"/>
                      <a:pt x="3348" y="1916"/>
                    </a:cubicBezTo>
                    <a:cubicBezTo>
                      <a:pt x="3278" y="2089"/>
                      <a:pt x="3313" y="2273"/>
                      <a:pt x="3417" y="2423"/>
                    </a:cubicBezTo>
                    <a:cubicBezTo>
                      <a:pt x="3521" y="2562"/>
                      <a:pt x="3636" y="2712"/>
                      <a:pt x="3752" y="2839"/>
                    </a:cubicBezTo>
                    <a:cubicBezTo>
                      <a:pt x="3867" y="2966"/>
                      <a:pt x="3971" y="3093"/>
                      <a:pt x="4052" y="3254"/>
                    </a:cubicBezTo>
                    <a:cubicBezTo>
                      <a:pt x="4236" y="3578"/>
                      <a:pt x="4375" y="3935"/>
                      <a:pt x="4490" y="4282"/>
                    </a:cubicBezTo>
                    <a:cubicBezTo>
                      <a:pt x="4801" y="5329"/>
                      <a:pt x="4779" y="6628"/>
                      <a:pt x="4265" y="7619"/>
                    </a:cubicBezTo>
                    <a:lnTo>
                      <a:pt x="4265" y="7619"/>
                    </a:lnTo>
                    <a:cubicBezTo>
                      <a:pt x="5079" y="6052"/>
                      <a:pt x="5147" y="4451"/>
                      <a:pt x="4606" y="2770"/>
                    </a:cubicBezTo>
                    <a:cubicBezTo>
                      <a:pt x="4294" y="1823"/>
                      <a:pt x="3752" y="923"/>
                      <a:pt x="2897" y="403"/>
                    </a:cubicBezTo>
                    <a:cubicBezTo>
                      <a:pt x="2485" y="131"/>
                      <a:pt x="2035" y="1"/>
                      <a:pt x="1581" y="1"/>
                    </a:cubicBezTo>
                    <a:close/>
                    <a:moveTo>
                      <a:pt x="4265" y="7619"/>
                    </a:moveTo>
                    <a:cubicBezTo>
                      <a:pt x="4263" y="7622"/>
                      <a:pt x="4261" y="7626"/>
                      <a:pt x="4259" y="7629"/>
                    </a:cubicBezTo>
                    <a:cubicBezTo>
                      <a:pt x="4261" y="7626"/>
                      <a:pt x="4263" y="7622"/>
                      <a:pt x="4265" y="7619"/>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8410047" y="289722"/>
                <a:ext cx="76836" cy="103417"/>
              </a:xfrm>
              <a:custGeom>
                <a:avLst/>
                <a:gdLst/>
                <a:ahLst/>
                <a:cxnLst/>
                <a:rect l="l" t="t" r="r" b="b"/>
                <a:pathLst>
                  <a:path w="2379" h="3202" extrusionOk="0">
                    <a:moveTo>
                      <a:pt x="1642" y="584"/>
                    </a:moveTo>
                    <a:cubicBezTo>
                      <a:pt x="1642" y="595"/>
                      <a:pt x="1641" y="605"/>
                      <a:pt x="1640" y="616"/>
                    </a:cubicBezTo>
                    <a:cubicBezTo>
                      <a:pt x="1642" y="605"/>
                      <a:pt x="1642" y="594"/>
                      <a:pt x="1642" y="584"/>
                    </a:cubicBezTo>
                    <a:close/>
                    <a:moveTo>
                      <a:pt x="1161" y="0"/>
                    </a:moveTo>
                    <a:cubicBezTo>
                      <a:pt x="995" y="0"/>
                      <a:pt x="823" y="77"/>
                      <a:pt x="716" y="201"/>
                    </a:cubicBezTo>
                    <a:cubicBezTo>
                      <a:pt x="578" y="385"/>
                      <a:pt x="578" y="628"/>
                      <a:pt x="659" y="835"/>
                    </a:cubicBezTo>
                    <a:cubicBezTo>
                      <a:pt x="606" y="793"/>
                      <a:pt x="524" y="742"/>
                      <a:pt x="449" y="742"/>
                    </a:cubicBezTo>
                    <a:cubicBezTo>
                      <a:pt x="442" y="742"/>
                      <a:pt x="435" y="742"/>
                      <a:pt x="428" y="743"/>
                    </a:cubicBezTo>
                    <a:cubicBezTo>
                      <a:pt x="1" y="778"/>
                      <a:pt x="705" y="1193"/>
                      <a:pt x="762" y="1251"/>
                    </a:cubicBezTo>
                    <a:cubicBezTo>
                      <a:pt x="1384" y="1666"/>
                      <a:pt x="2201" y="2413"/>
                      <a:pt x="2377" y="3196"/>
                    </a:cubicBezTo>
                    <a:lnTo>
                      <a:pt x="2377" y="3196"/>
                    </a:lnTo>
                    <a:cubicBezTo>
                      <a:pt x="2216" y="2471"/>
                      <a:pt x="1962" y="1838"/>
                      <a:pt x="1467" y="1297"/>
                    </a:cubicBezTo>
                    <a:cubicBezTo>
                      <a:pt x="1386" y="1205"/>
                      <a:pt x="1293" y="1112"/>
                      <a:pt x="1236" y="1009"/>
                    </a:cubicBezTo>
                    <a:cubicBezTo>
                      <a:pt x="1178" y="905"/>
                      <a:pt x="1143" y="778"/>
                      <a:pt x="1155" y="651"/>
                    </a:cubicBezTo>
                    <a:cubicBezTo>
                      <a:pt x="1178" y="535"/>
                      <a:pt x="1270" y="420"/>
                      <a:pt x="1397" y="397"/>
                    </a:cubicBezTo>
                    <a:cubicBezTo>
                      <a:pt x="1404" y="396"/>
                      <a:pt x="1410" y="396"/>
                      <a:pt x="1417" y="396"/>
                    </a:cubicBezTo>
                    <a:cubicBezTo>
                      <a:pt x="1527" y="396"/>
                      <a:pt x="1639" y="478"/>
                      <a:pt x="1642" y="584"/>
                    </a:cubicBezTo>
                    <a:lnTo>
                      <a:pt x="1642" y="584"/>
                    </a:lnTo>
                    <a:cubicBezTo>
                      <a:pt x="1654" y="362"/>
                      <a:pt x="1560" y="127"/>
                      <a:pt x="1351" y="39"/>
                    </a:cubicBezTo>
                    <a:cubicBezTo>
                      <a:pt x="1292" y="13"/>
                      <a:pt x="1227" y="0"/>
                      <a:pt x="1161" y="0"/>
                    </a:cubicBezTo>
                    <a:close/>
                    <a:moveTo>
                      <a:pt x="2377" y="3196"/>
                    </a:moveTo>
                    <a:lnTo>
                      <a:pt x="2377" y="3196"/>
                    </a:lnTo>
                    <a:cubicBezTo>
                      <a:pt x="2378" y="3198"/>
                      <a:pt x="2378" y="3200"/>
                      <a:pt x="2378" y="3202"/>
                    </a:cubicBezTo>
                    <a:cubicBezTo>
                      <a:pt x="2378" y="3200"/>
                      <a:pt x="2378" y="3198"/>
                      <a:pt x="2377" y="3196"/>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8468570" y="476983"/>
                <a:ext cx="150926" cy="227439"/>
              </a:xfrm>
              <a:custGeom>
                <a:avLst/>
                <a:gdLst/>
                <a:ahLst/>
                <a:cxnLst/>
                <a:rect l="l" t="t" r="r" b="b"/>
                <a:pathLst>
                  <a:path w="4673" h="7042" extrusionOk="0">
                    <a:moveTo>
                      <a:pt x="4387" y="659"/>
                    </a:moveTo>
                    <a:lnTo>
                      <a:pt x="4387" y="659"/>
                    </a:lnTo>
                    <a:cubicBezTo>
                      <a:pt x="4386" y="661"/>
                      <a:pt x="4384" y="663"/>
                      <a:pt x="4383" y="666"/>
                    </a:cubicBezTo>
                    <a:lnTo>
                      <a:pt x="4383" y="666"/>
                    </a:lnTo>
                    <a:cubicBezTo>
                      <a:pt x="4384" y="663"/>
                      <a:pt x="4386" y="661"/>
                      <a:pt x="4387" y="659"/>
                    </a:cubicBezTo>
                    <a:close/>
                    <a:moveTo>
                      <a:pt x="3980" y="1173"/>
                    </a:moveTo>
                    <a:cubicBezTo>
                      <a:pt x="3844" y="1362"/>
                      <a:pt x="3715" y="1541"/>
                      <a:pt x="3568" y="1721"/>
                    </a:cubicBezTo>
                    <a:cubicBezTo>
                      <a:pt x="3406" y="1905"/>
                      <a:pt x="3221" y="2078"/>
                      <a:pt x="3025" y="2217"/>
                    </a:cubicBezTo>
                    <a:cubicBezTo>
                      <a:pt x="2633" y="2517"/>
                      <a:pt x="2194" y="2782"/>
                      <a:pt x="1790" y="3071"/>
                    </a:cubicBezTo>
                    <a:cubicBezTo>
                      <a:pt x="1386" y="3348"/>
                      <a:pt x="1005" y="3660"/>
                      <a:pt x="728" y="4087"/>
                    </a:cubicBezTo>
                    <a:cubicBezTo>
                      <a:pt x="659" y="4179"/>
                      <a:pt x="601" y="4283"/>
                      <a:pt x="543" y="4398"/>
                    </a:cubicBezTo>
                    <a:cubicBezTo>
                      <a:pt x="486" y="4514"/>
                      <a:pt x="439" y="4629"/>
                      <a:pt x="405" y="4745"/>
                    </a:cubicBezTo>
                    <a:cubicBezTo>
                      <a:pt x="382" y="4860"/>
                      <a:pt x="347" y="4987"/>
                      <a:pt x="336" y="5103"/>
                    </a:cubicBezTo>
                    <a:cubicBezTo>
                      <a:pt x="324" y="5241"/>
                      <a:pt x="324" y="5356"/>
                      <a:pt x="336" y="5483"/>
                    </a:cubicBezTo>
                    <a:cubicBezTo>
                      <a:pt x="324" y="5368"/>
                      <a:pt x="312" y="5241"/>
                      <a:pt x="312" y="5103"/>
                    </a:cubicBezTo>
                    <a:cubicBezTo>
                      <a:pt x="324" y="4976"/>
                      <a:pt x="336" y="4860"/>
                      <a:pt x="370" y="4733"/>
                    </a:cubicBezTo>
                    <a:cubicBezTo>
                      <a:pt x="439" y="4491"/>
                      <a:pt x="543" y="4260"/>
                      <a:pt x="682" y="4052"/>
                    </a:cubicBezTo>
                    <a:cubicBezTo>
                      <a:pt x="959" y="3637"/>
                      <a:pt x="1351" y="3302"/>
                      <a:pt x="1767" y="3013"/>
                    </a:cubicBezTo>
                    <a:cubicBezTo>
                      <a:pt x="2171" y="2736"/>
                      <a:pt x="2598" y="2494"/>
                      <a:pt x="2990" y="2194"/>
                    </a:cubicBezTo>
                    <a:cubicBezTo>
                      <a:pt x="3377" y="1918"/>
                      <a:pt x="3700" y="1558"/>
                      <a:pt x="3980" y="1173"/>
                    </a:cubicBezTo>
                    <a:close/>
                    <a:moveTo>
                      <a:pt x="2540" y="1"/>
                    </a:moveTo>
                    <a:cubicBezTo>
                      <a:pt x="2529" y="1167"/>
                      <a:pt x="1709" y="2275"/>
                      <a:pt x="959" y="3117"/>
                    </a:cubicBezTo>
                    <a:cubicBezTo>
                      <a:pt x="324" y="3821"/>
                      <a:pt x="1" y="4641"/>
                      <a:pt x="151" y="5541"/>
                    </a:cubicBezTo>
                    <a:cubicBezTo>
                      <a:pt x="174" y="5726"/>
                      <a:pt x="232" y="5911"/>
                      <a:pt x="312" y="6107"/>
                    </a:cubicBezTo>
                    <a:cubicBezTo>
                      <a:pt x="439" y="6453"/>
                      <a:pt x="670" y="6719"/>
                      <a:pt x="832" y="7042"/>
                    </a:cubicBezTo>
                    <a:cubicBezTo>
                      <a:pt x="509" y="6372"/>
                      <a:pt x="382" y="5564"/>
                      <a:pt x="624" y="4860"/>
                    </a:cubicBezTo>
                    <a:cubicBezTo>
                      <a:pt x="751" y="4491"/>
                      <a:pt x="1028" y="3856"/>
                      <a:pt x="1501" y="3833"/>
                    </a:cubicBezTo>
                    <a:cubicBezTo>
                      <a:pt x="1663" y="3833"/>
                      <a:pt x="1848" y="3879"/>
                      <a:pt x="1952" y="3994"/>
                    </a:cubicBezTo>
                    <a:cubicBezTo>
                      <a:pt x="2055" y="4121"/>
                      <a:pt x="2032" y="4375"/>
                      <a:pt x="1894" y="4456"/>
                    </a:cubicBezTo>
                    <a:cubicBezTo>
                      <a:pt x="2113" y="4433"/>
                      <a:pt x="2298" y="4225"/>
                      <a:pt x="2298" y="4006"/>
                    </a:cubicBezTo>
                    <a:cubicBezTo>
                      <a:pt x="2298" y="3798"/>
                      <a:pt x="2113" y="3602"/>
                      <a:pt x="1894" y="3567"/>
                    </a:cubicBezTo>
                    <a:cubicBezTo>
                      <a:pt x="2258" y="3389"/>
                      <a:pt x="2629" y="3313"/>
                      <a:pt x="3008" y="3313"/>
                    </a:cubicBezTo>
                    <a:cubicBezTo>
                      <a:pt x="3290" y="3313"/>
                      <a:pt x="3577" y="3355"/>
                      <a:pt x="3868" y="3429"/>
                    </a:cubicBezTo>
                    <a:cubicBezTo>
                      <a:pt x="3868" y="3429"/>
                      <a:pt x="3764" y="3244"/>
                      <a:pt x="3671" y="3129"/>
                    </a:cubicBezTo>
                    <a:cubicBezTo>
                      <a:pt x="3671" y="3129"/>
                      <a:pt x="3777" y="3101"/>
                      <a:pt x="3986" y="3101"/>
                    </a:cubicBezTo>
                    <a:cubicBezTo>
                      <a:pt x="4108" y="3101"/>
                      <a:pt x="4265" y="3111"/>
                      <a:pt x="4456" y="3140"/>
                    </a:cubicBezTo>
                    <a:cubicBezTo>
                      <a:pt x="4191" y="2829"/>
                      <a:pt x="4098" y="2736"/>
                      <a:pt x="3729" y="2540"/>
                    </a:cubicBezTo>
                    <a:cubicBezTo>
                      <a:pt x="4672" y="2184"/>
                      <a:pt x="4022" y="1300"/>
                      <a:pt x="4383" y="666"/>
                    </a:cubicBezTo>
                    <a:lnTo>
                      <a:pt x="4383" y="666"/>
                    </a:lnTo>
                    <a:cubicBezTo>
                      <a:pt x="4264" y="870"/>
                      <a:pt x="4062" y="920"/>
                      <a:pt x="3838" y="920"/>
                    </a:cubicBezTo>
                    <a:cubicBezTo>
                      <a:pt x="3625" y="920"/>
                      <a:pt x="3392" y="875"/>
                      <a:pt x="3188" y="875"/>
                    </a:cubicBezTo>
                    <a:cubicBezTo>
                      <a:pt x="2975" y="875"/>
                      <a:pt x="2795" y="923"/>
                      <a:pt x="2702" y="1120"/>
                    </a:cubicBezTo>
                    <a:cubicBezTo>
                      <a:pt x="2736" y="716"/>
                      <a:pt x="2713" y="347"/>
                      <a:pt x="2540"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8488336" y="415101"/>
                <a:ext cx="61559" cy="150280"/>
              </a:xfrm>
              <a:custGeom>
                <a:avLst/>
                <a:gdLst/>
                <a:ahLst/>
                <a:cxnLst/>
                <a:rect l="l" t="t" r="r" b="b"/>
                <a:pathLst>
                  <a:path w="1906" h="4653" extrusionOk="0">
                    <a:moveTo>
                      <a:pt x="832" y="959"/>
                    </a:moveTo>
                    <a:lnTo>
                      <a:pt x="832" y="959"/>
                    </a:lnTo>
                    <a:cubicBezTo>
                      <a:pt x="878" y="1190"/>
                      <a:pt x="912" y="1443"/>
                      <a:pt x="924" y="1686"/>
                    </a:cubicBezTo>
                    <a:cubicBezTo>
                      <a:pt x="936" y="1928"/>
                      <a:pt x="924" y="2159"/>
                      <a:pt x="912" y="2390"/>
                    </a:cubicBezTo>
                    <a:cubicBezTo>
                      <a:pt x="878" y="2621"/>
                      <a:pt x="832" y="2852"/>
                      <a:pt x="762" y="3071"/>
                    </a:cubicBezTo>
                    <a:cubicBezTo>
                      <a:pt x="693" y="3290"/>
                      <a:pt x="601" y="3498"/>
                      <a:pt x="508" y="3694"/>
                    </a:cubicBezTo>
                    <a:cubicBezTo>
                      <a:pt x="589" y="3475"/>
                      <a:pt x="659" y="3267"/>
                      <a:pt x="716" y="3036"/>
                    </a:cubicBezTo>
                    <a:cubicBezTo>
                      <a:pt x="774" y="2829"/>
                      <a:pt x="820" y="2598"/>
                      <a:pt x="855" y="2367"/>
                    </a:cubicBezTo>
                    <a:cubicBezTo>
                      <a:pt x="878" y="2136"/>
                      <a:pt x="878" y="1905"/>
                      <a:pt x="878" y="1651"/>
                    </a:cubicBezTo>
                    <a:cubicBezTo>
                      <a:pt x="866" y="1443"/>
                      <a:pt x="855" y="1190"/>
                      <a:pt x="832" y="959"/>
                    </a:cubicBezTo>
                    <a:close/>
                    <a:moveTo>
                      <a:pt x="601" y="1"/>
                    </a:moveTo>
                    <a:lnTo>
                      <a:pt x="601" y="1"/>
                    </a:lnTo>
                    <a:cubicBezTo>
                      <a:pt x="855" y="1570"/>
                      <a:pt x="635" y="3210"/>
                      <a:pt x="1" y="4652"/>
                    </a:cubicBezTo>
                    <a:cubicBezTo>
                      <a:pt x="659" y="3891"/>
                      <a:pt x="1905" y="1790"/>
                      <a:pt x="1617" y="693"/>
                    </a:cubicBezTo>
                    <a:lnTo>
                      <a:pt x="1617" y="693"/>
                    </a:lnTo>
                    <a:cubicBezTo>
                      <a:pt x="1570" y="705"/>
                      <a:pt x="1374" y="1397"/>
                      <a:pt x="1224" y="1559"/>
                    </a:cubicBezTo>
                    <a:cubicBezTo>
                      <a:pt x="1282" y="1039"/>
                      <a:pt x="1005" y="335"/>
                      <a:pt x="60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8824230" y="680554"/>
                <a:ext cx="264710" cy="194237"/>
              </a:xfrm>
              <a:custGeom>
                <a:avLst/>
                <a:gdLst/>
                <a:ahLst/>
                <a:cxnLst/>
                <a:rect l="l" t="t" r="r" b="b"/>
                <a:pathLst>
                  <a:path w="8196" h="6014" extrusionOk="0">
                    <a:moveTo>
                      <a:pt x="1" y="0"/>
                    </a:moveTo>
                    <a:cubicBezTo>
                      <a:pt x="127" y="1385"/>
                      <a:pt x="1086" y="2666"/>
                      <a:pt x="2378" y="3197"/>
                    </a:cubicBezTo>
                    <a:cubicBezTo>
                      <a:pt x="2921" y="3417"/>
                      <a:pt x="3475" y="3520"/>
                      <a:pt x="4029" y="3659"/>
                    </a:cubicBezTo>
                    <a:cubicBezTo>
                      <a:pt x="4571" y="3809"/>
                      <a:pt x="5137" y="4040"/>
                      <a:pt x="5541" y="4444"/>
                    </a:cubicBezTo>
                    <a:cubicBezTo>
                      <a:pt x="5945" y="4848"/>
                      <a:pt x="6164" y="5483"/>
                      <a:pt x="5945" y="6014"/>
                    </a:cubicBezTo>
                    <a:cubicBezTo>
                      <a:pt x="6464" y="5483"/>
                      <a:pt x="6638" y="4525"/>
                      <a:pt x="6187" y="3936"/>
                    </a:cubicBezTo>
                    <a:lnTo>
                      <a:pt x="6187" y="3936"/>
                    </a:lnTo>
                    <a:cubicBezTo>
                      <a:pt x="6315" y="3975"/>
                      <a:pt x="6453" y="3993"/>
                      <a:pt x="6595" y="3993"/>
                    </a:cubicBezTo>
                    <a:cubicBezTo>
                      <a:pt x="7210" y="3993"/>
                      <a:pt x="7905" y="3650"/>
                      <a:pt x="8196" y="3163"/>
                    </a:cubicBezTo>
                    <a:lnTo>
                      <a:pt x="8196" y="3163"/>
                    </a:lnTo>
                    <a:cubicBezTo>
                      <a:pt x="7868" y="3240"/>
                      <a:pt x="7582" y="3272"/>
                      <a:pt x="7312" y="3272"/>
                    </a:cubicBezTo>
                    <a:cubicBezTo>
                      <a:pt x="6335" y="3272"/>
                      <a:pt x="5574" y="2854"/>
                      <a:pt x="3856" y="2655"/>
                    </a:cubicBezTo>
                    <a:cubicBezTo>
                      <a:pt x="1051" y="2320"/>
                      <a:pt x="70" y="739"/>
                      <a:pt x="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8826846" y="652584"/>
                <a:ext cx="213648" cy="98055"/>
              </a:xfrm>
              <a:custGeom>
                <a:avLst/>
                <a:gdLst/>
                <a:ahLst/>
                <a:cxnLst/>
                <a:rect l="l" t="t" r="r" b="b"/>
                <a:pathLst>
                  <a:path w="6615" h="3036" extrusionOk="0">
                    <a:moveTo>
                      <a:pt x="6611" y="1316"/>
                    </a:moveTo>
                    <a:cubicBezTo>
                      <a:pt x="6612" y="1316"/>
                      <a:pt x="6613" y="1316"/>
                      <a:pt x="6614" y="1316"/>
                    </a:cubicBezTo>
                    <a:cubicBezTo>
                      <a:pt x="6613" y="1316"/>
                      <a:pt x="6612" y="1316"/>
                      <a:pt x="6611" y="1316"/>
                    </a:cubicBezTo>
                    <a:close/>
                    <a:moveTo>
                      <a:pt x="5912" y="1335"/>
                    </a:moveTo>
                    <a:cubicBezTo>
                      <a:pt x="5969" y="1335"/>
                      <a:pt x="6026" y="1336"/>
                      <a:pt x="6083" y="1339"/>
                    </a:cubicBezTo>
                    <a:cubicBezTo>
                      <a:pt x="5633" y="1362"/>
                      <a:pt x="5183" y="1432"/>
                      <a:pt x="4756" y="1570"/>
                    </a:cubicBezTo>
                    <a:cubicBezTo>
                      <a:pt x="4317" y="1709"/>
                      <a:pt x="3913" y="1905"/>
                      <a:pt x="3498" y="2066"/>
                    </a:cubicBezTo>
                    <a:cubicBezTo>
                      <a:pt x="3100" y="2221"/>
                      <a:pt x="2670" y="2344"/>
                      <a:pt x="2229" y="2344"/>
                    </a:cubicBezTo>
                    <a:cubicBezTo>
                      <a:pt x="2209" y="2344"/>
                      <a:pt x="2190" y="2344"/>
                      <a:pt x="2170" y="2343"/>
                    </a:cubicBezTo>
                    <a:cubicBezTo>
                      <a:pt x="1939" y="2343"/>
                      <a:pt x="1709" y="2297"/>
                      <a:pt x="1512" y="2228"/>
                    </a:cubicBezTo>
                    <a:cubicBezTo>
                      <a:pt x="1409" y="2182"/>
                      <a:pt x="1293" y="2136"/>
                      <a:pt x="1201" y="2078"/>
                    </a:cubicBezTo>
                    <a:cubicBezTo>
                      <a:pt x="1108" y="2020"/>
                      <a:pt x="1016" y="1951"/>
                      <a:pt x="947" y="1870"/>
                    </a:cubicBezTo>
                    <a:lnTo>
                      <a:pt x="947" y="1870"/>
                    </a:lnTo>
                    <a:cubicBezTo>
                      <a:pt x="1293" y="2182"/>
                      <a:pt x="1755" y="2297"/>
                      <a:pt x="2182" y="2297"/>
                    </a:cubicBezTo>
                    <a:cubicBezTo>
                      <a:pt x="2632" y="2297"/>
                      <a:pt x="3071" y="2159"/>
                      <a:pt x="3486" y="2009"/>
                    </a:cubicBezTo>
                    <a:cubicBezTo>
                      <a:pt x="3902" y="1847"/>
                      <a:pt x="4306" y="1662"/>
                      <a:pt x="4744" y="1512"/>
                    </a:cubicBezTo>
                    <a:cubicBezTo>
                      <a:pt x="4952" y="1443"/>
                      <a:pt x="5171" y="1397"/>
                      <a:pt x="5402" y="1374"/>
                    </a:cubicBezTo>
                    <a:cubicBezTo>
                      <a:pt x="5575" y="1348"/>
                      <a:pt x="5742" y="1335"/>
                      <a:pt x="5912" y="1335"/>
                    </a:cubicBezTo>
                    <a:close/>
                    <a:moveTo>
                      <a:pt x="4802" y="0"/>
                    </a:moveTo>
                    <a:cubicBezTo>
                      <a:pt x="4606" y="439"/>
                      <a:pt x="4410" y="612"/>
                      <a:pt x="4410" y="612"/>
                    </a:cubicBezTo>
                    <a:cubicBezTo>
                      <a:pt x="4375" y="462"/>
                      <a:pt x="4283" y="289"/>
                      <a:pt x="4283" y="289"/>
                    </a:cubicBezTo>
                    <a:cubicBezTo>
                      <a:pt x="4063" y="901"/>
                      <a:pt x="3729" y="1385"/>
                      <a:pt x="3163" y="1709"/>
                    </a:cubicBezTo>
                    <a:cubicBezTo>
                      <a:pt x="3244" y="1512"/>
                      <a:pt x="3209" y="1282"/>
                      <a:pt x="3036" y="1166"/>
                    </a:cubicBezTo>
                    <a:cubicBezTo>
                      <a:pt x="2968" y="1130"/>
                      <a:pt x="2891" y="1111"/>
                      <a:pt x="2815" y="1111"/>
                    </a:cubicBezTo>
                    <a:cubicBezTo>
                      <a:pt x="2696" y="1111"/>
                      <a:pt x="2578" y="1156"/>
                      <a:pt x="2494" y="1247"/>
                    </a:cubicBezTo>
                    <a:cubicBezTo>
                      <a:pt x="2516" y="1236"/>
                      <a:pt x="2542" y="1232"/>
                      <a:pt x="2568" y="1232"/>
                    </a:cubicBezTo>
                    <a:cubicBezTo>
                      <a:pt x="2687" y="1232"/>
                      <a:pt x="2825" y="1330"/>
                      <a:pt x="2863" y="1443"/>
                    </a:cubicBezTo>
                    <a:cubicBezTo>
                      <a:pt x="2909" y="1593"/>
                      <a:pt x="2851" y="1743"/>
                      <a:pt x="2759" y="1859"/>
                    </a:cubicBezTo>
                    <a:cubicBezTo>
                      <a:pt x="2629" y="2036"/>
                      <a:pt x="2404" y="2093"/>
                      <a:pt x="2169" y="2093"/>
                    </a:cubicBezTo>
                    <a:cubicBezTo>
                      <a:pt x="1947" y="2093"/>
                      <a:pt x="1716" y="2042"/>
                      <a:pt x="1547" y="1997"/>
                    </a:cubicBezTo>
                    <a:cubicBezTo>
                      <a:pt x="889" y="1824"/>
                      <a:pt x="347" y="1316"/>
                      <a:pt x="0" y="727"/>
                    </a:cubicBezTo>
                    <a:lnTo>
                      <a:pt x="0" y="727"/>
                    </a:lnTo>
                    <a:cubicBezTo>
                      <a:pt x="162" y="1016"/>
                      <a:pt x="254" y="1316"/>
                      <a:pt x="450" y="1593"/>
                    </a:cubicBezTo>
                    <a:cubicBezTo>
                      <a:pt x="554" y="1732"/>
                      <a:pt x="670" y="1882"/>
                      <a:pt x="797" y="1997"/>
                    </a:cubicBezTo>
                    <a:cubicBezTo>
                      <a:pt x="1287" y="2458"/>
                      <a:pt x="1912" y="2656"/>
                      <a:pt x="2608" y="2656"/>
                    </a:cubicBezTo>
                    <a:cubicBezTo>
                      <a:pt x="2748" y="2656"/>
                      <a:pt x="2891" y="2647"/>
                      <a:pt x="3036" y="2632"/>
                    </a:cubicBezTo>
                    <a:cubicBezTo>
                      <a:pt x="3407" y="2581"/>
                      <a:pt x="3813" y="2541"/>
                      <a:pt x="4222" y="2541"/>
                    </a:cubicBezTo>
                    <a:cubicBezTo>
                      <a:pt x="4921" y="2541"/>
                      <a:pt x="5631" y="2658"/>
                      <a:pt x="6199" y="3036"/>
                    </a:cubicBezTo>
                    <a:cubicBezTo>
                      <a:pt x="6014" y="2713"/>
                      <a:pt x="5725" y="2517"/>
                      <a:pt x="5402" y="2355"/>
                    </a:cubicBezTo>
                    <a:lnTo>
                      <a:pt x="5402" y="2355"/>
                    </a:lnTo>
                    <a:cubicBezTo>
                      <a:pt x="5425" y="2358"/>
                      <a:pt x="5446" y="2360"/>
                      <a:pt x="5466" y="2360"/>
                    </a:cubicBezTo>
                    <a:cubicBezTo>
                      <a:pt x="5981" y="2360"/>
                      <a:pt x="6003" y="1315"/>
                      <a:pt x="6578" y="1315"/>
                    </a:cubicBezTo>
                    <a:cubicBezTo>
                      <a:pt x="6589" y="1315"/>
                      <a:pt x="6600" y="1315"/>
                      <a:pt x="6611" y="1316"/>
                    </a:cubicBezTo>
                    <a:lnTo>
                      <a:pt x="6611" y="1316"/>
                    </a:lnTo>
                    <a:cubicBezTo>
                      <a:pt x="6080" y="1278"/>
                      <a:pt x="5774" y="693"/>
                      <a:pt x="5308" y="693"/>
                    </a:cubicBezTo>
                    <a:cubicBezTo>
                      <a:pt x="5177" y="693"/>
                      <a:pt x="5035" y="739"/>
                      <a:pt x="4871" y="854"/>
                    </a:cubicBezTo>
                    <a:cubicBezTo>
                      <a:pt x="4917" y="474"/>
                      <a:pt x="4894" y="358"/>
                      <a:pt x="4802"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8917053" y="747442"/>
                <a:ext cx="77966" cy="14405"/>
              </a:xfrm>
              <a:custGeom>
                <a:avLst/>
                <a:gdLst/>
                <a:ahLst/>
                <a:cxnLst/>
                <a:rect l="l" t="t" r="r" b="b"/>
                <a:pathLst>
                  <a:path w="2414" h="446" extrusionOk="0">
                    <a:moveTo>
                      <a:pt x="833" y="1"/>
                    </a:moveTo>
                    <a:cubicBezTo>
                      <a:pt x="556" y="1"/>
                      <a:pt x="277" y="40"/>
                      <a:pt x="1" y="122"/>
                    </a:cubicBezTo>
                    <a:cubicBezTo>
                      <a:pt x="809" y="226"/>
                      <a:pt x="1605" y="341"/>
                      <a:pt x="2413" y="445"/>
                    </a:cubicBezTo>
                    <a:cubicBezTo>
                      <a:pt x="1916" y="154"/>
                      <a:pt x="1378" y="1"/>
                      <a:pt x="833"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8748169" y="792982"/>
                <a:ext cx="96957" cy="81099"/>
              </a:xfrm>
              <a:custGeom>
                <a:avLst/>
                <a:gdLst/>
                <a:ahLst/>
                <a:cxnLst/>
                <a:rect l="l" t="t" r="r" b="b"/>
                <a:pathLst>
                  <a:path w="3002" h="2511" extrusionOk="0">
                    <a:moveTo>
                      <a:pt x="1040" y="443"/>
                    </a:moveTo>
                    <a:lnTo>
                      <a:pt x="1040" y="443"/>
                    </a:lnTo>
                    <a:cubicBezTo>
                      <a:pt x="1213" y="501"/>
                      <a:pt x="1374" y="605"/>
                      <a:pt x="1501" y="732"/>
                    </a:cubicBezTo>
                    <a:cubicBezTo>
                      <a:pt x="1640" y="859"/>
                      <a:pt x="1732" y="1021"/>
                      <a:pt x="1825" y="1182"/>
                    </a:cubicBezTo>
                    <a:cubicBezTo>
                      <a:pt x="1894" y="1355"/>
                      <a:pt x="1952" y="1528"/>
                      <a:pt x="2009" y="1679"/>
                    </a:cubicBezTo>
                    <a:cubicBezTo>
                      <a:pt x="2067" y="1852"/>
                      <a:pt x="2136" y="2013"/>
                      <a:pt x="2252" y="2163"/>
                    </a:cubicBezTo>
                    <a:cubicBezTo>
                      <a:pt x="2113" y="2048"/>
                      <a:pt x="2021" y="1875"/>
                      <a:pt x="1952" y="1713"/>
                    </a:cubicBezTo>
                    <a:cubicBezTo>
                      <a:pt x="1894" y="1575"/>
                      <a:pt x="1836" y="1413"/>
                      <a:pt x="1778" y="1263"/>
                    </a:cubicBezTo>
                    <a:lnTo>
                      <a:pt x="1778" y="1263"/>
                    </a:lnTo>
                    <a:cubicBezTo>
                      <a:pt x="1778" y="1298"/>
                      <a:pt x="1790" y="1344"/>
                      <a:pt x="1790" y="1367"/>
                    </a:cubicBezTo>
                    <a:cubicBezTo>
                      <a:pt x="1790" y="1540"/>
                      <a:pt x="1755" y="1713"/>
                      <a:pt x="1640" y="1840"/>
                    </a:cubicBezTo>
                    <a:cubicBezTo>
                      <a:pt x="1698" y="1690"/>
                      <a:pt x="1721" y="1528"/>
                      <a:pt x="1721" y="1367"/>
                    </a:cubicBezTo>
                    <a:cubicBezTo>
                      <a:pt x="1721" y="1251"/>
                      <a:pt x="1686" y="1136"/>
                      <a:pt x="1663" y="1021"/>
                    </a:cubicBezTo>
                    <a:cubicBezTo>
                      <a:pt x="1605" y="940"/>
                      <a:pt x="1548" y="836"/>
                      <a:pt x="1478" y="755"/>
                    </a:cubicBezTo>
                    <a:cubicBezTo>
                      <a:pt x="1363" y="628"/>
                      <a:pt x="1201" y="524"/>
                      <a:pt x="1040" y="443"/>
                    </a:cubicBezTo>
                    <a:close/>
                    <a:moveTo>
                      <a:pt x="255" y="1"/>
                    </a:moveTo>
                    <a:cubicBezTo>
                      <a:pt x="170" y="1"/>
                      <a:pt x="85" y="6"/>
                      <a:pt x="1" y="16"/>
                    </a:cubicBezTo>
                    <a:cubicBezTo>
                      <a:pt x="162" y="39"/>
                      <a:pt x="312" y="109"/>
                      <a:pt x="463" y="201"/>
                    </a:cubicBezTo>
                    <a:cubicBezTo>
                      <a:pt x="809" y="397"/>
                      <a:pt x="1017" y="801"/>
                      <a:pt x="970" y="1194"/>
                    </a:cubicBezTo>
                    <a:cubicBezTo>
                      <a:pt x="924" y="1586"/>
                      <a:pt x="624" y="1979"/>
                      <a:pt x="255" y="2094"/>
                    </a:cubicBezTo>
                    <a:cubicBezTo>
                      <a:pt x="338" y="2218"/>
                      <a:pt x="485" y="2305"/>
                      <a:pt x="640" y="2305"/>
                    </a:cubicBezTo>
                    <a:cubicBezTo>
                      <a:pt x="658" y="2305"/>
                      <a:pt x="676" y="2304"/>
                      <a:pt x="693" y="2302"/>
                    </a:cubicBezTo>
                    <a:cubicBezTo>
                      <a:pt x="867" y="2290"/>
                      <a:pt x="993" y="2129"/>
                      <a:pt x="1063" y="1979"/>
                    </a:cubicBezTo>
                    <a:cubicBezTo>
                      <a:pt x="1097" y="2094"/>
                      <a:pt x="1144" y="2221"/>
                      <a:pt x="1236" y="2325"/>
                    </a:cubicBezTo>
                    <a:cubicBezTo>
                      <a:pt x="1292" y="2389"/>
                      <a:pt x="1382" y="2431"/>
                      <a:pt x="1470" y="2431"/>
                    </a:cubicBezTo>
                    <a:cubicBezTo>
                      <a:pt x="1509" y="2431"/>
                      <a:pt x="1547" y="2423"/>
                      <a:pt x="1582" y="2406"/>
                    </a:cubicBezTo>
                    <a:cubicBezTo>
                      <a:pt x="1663" y="2360"/>
                      <a:pt x="1721" y="2221"/>
                      <a:pt x="1698" y="2117"/>
                    </a:cubicBezTo>
                    <a:lnTo>
                      <a:pt x="1698" y="2117"/>
                    </a:lnTo>
                    <a:cubicBezTo>
                      <a:pt x="1836" y="2302"/>
                      <a:pt x="2055" y="2452"/>
                      <a:pt x="2298" y="2498"/>
                    </a:cubicBezTo>
                    <a:cubicBezTo>
                      <a:pt x="2339" y="2507"/>
                      <a:pt x="2379" y="2511"/>
                      <a:pt x="2418" y="2511"/>
                    </a:cubicBezTo>
                    <a:cubicBezTo>
                      <a:pt x="2640" y="2511"/>
                      <a:pt x="2825" y="2380"/>
                      <a:pt x="3002" y="2233"/>
                    </a:cubicBezTo>
                    <a:lnTo>
                      <a:pt x="3002" y="2233"/>
                    </a:lnTo>
                    <a:cubicBezTo>
                      <a:pt x="2994" y="2233"/>
                      <a:pt x="2987" y="2233"/>
                      <a:pt x="2979" y="2233"/>
                    </a:cubicBezTo>
                    <a:cubicBezTo>
                      <a:pt x="2782" y="2233"/>
                      <a:pt x="2617" y="2087"/>
                      <a:pt x="2506" y="1898"/>
                    </a:cubicBezTo>
                    <a:cubicBezTo>
                      <a:pt x="2390" y="1713"/>
                      <a:pt x="2332" y="1517"/>
                      <a:pt x="2240" y="1309"/>
                    </a:cubicBezTo>
                    <a:cubicBezTo>
                      <a:pt x="2021" y="801"/>
                      <a:pt x="1594" y="386"/>
                      <a:pt x="1086" y="166"/>
                    </a:cubicBezTo>
                    <a:cubicBezTo>
                      <a:pt x="827" y="60"/>
                      <a:pt x="541" y="1"/>
                      <a:pt x="255"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8684446" y="777221"/>
                <a:ext cx="244201" cy="169626"/>
              </a:xfrm>
              <a:custGeom>
                <a:avLst/>
                <a:gdLst/>
                <a:ahLst/>
                <a:cxnLst/>
                <a:rect l="l" t="t" r="r" b="b"/>
                <a:pathLst>
                  <a:path w="7561" h="5252" extrusionOk="0">
                    <a:moveTo>
                      <a:pt x="13" y="499"/>
                    </a:moveTo>
                    <a:cubicBezTo>
                      <a:pt x="9" y="501"/>
                      <a:pt x="4" y="503"/>
                      <a:pt x="0" y="504"/>
                    </a:cubicBezTo>
                    <a:cubicBezTo>
                      <a:pt x="4" y="503"/>
                      <a:pt x="9" y="501"/>
                      <a:pt x="13" y="499"/>
                    </a:cubicBezTo>
                    <a:close/>
                    <a:moveTo>
                      <a:pt x="6429" y="1751"/>
                    </a:moveTo>
                    <a:lnTo>
                      <a:pt x="6429" y="1751"/>
                    </a:lnTo>
                    <a:cubicBezTo>
                      <a:pt x="6637" y="1959"/>
                      <a:pt x="6799" y="2201"/>
                      <a:pt x="6914" y="2467"/>
                    </a:cubicBezTo>
                    <a:cubicBezTo>
                      <a:pt x="7041" y="2721"/>
                      <a:pt x="7122" y="2998"/>
                      <a:pt x="7168" y="3286"/>
                    </a:cubicBezTo>
                    <a:cubicBezTo>
                      <a:pt x="7226" y="3575"/>
                      <a:pt x="7203" y="3863"/>
                      <a:pt x="7145" y="4152"/>
                    </a:cubicBezTo>
                    <a:cubicBezTo>
                      <a:pt x="7064" y="4429"/>
                      <a:pt x="6972" y="4694"/>
                      <a:pt x="6822" y="4948"/>
                    </a:cubicBezTo>
                    <a:cubicBezTo>
                      <a:pt x="6960" y="4683"/>
                      <a:pt x="7053" y="4406"/>
                      <a:pt x="7099" y="4140"/>
                    </a:cubicBezTo>
                    <a:cubicBezTo>
                      <a:pt x="7156" y="3863"/>
                      <a:pt x="7168" y="3575"/>
                      <a:pt x="7110" y="3298"/>
                    </a:cubicBezTo>
                    <a:cubicBezTo>
                      <a:pt x="7076" y="3021"/>
                      <a:pt x="6983" y="2744"/>
                      <a:pt x="6868" y="2490"/>
                    </a:cubicBezTo>
                    <a:cubicBezTo>
                      <a:pt x="6752" y="2224"/>
                      <a:pt x="6614" y="1982"/>
                      <a:pt x="6429" y="1751"/>
                    </a:cubicBezTo>
                    <a:close/>
                    <a:moveTo>
                      <a:pt x="2382" y="1"/>
                    </a:moveTo>
                    <a:cubicBezTo>
                      <a:pt x="1592" y="1"/>
                      <a:pt x="805" y="164"/>
                      <a:pt x="13" y="499"/>
                    </a:cubicBezTo>
                    <a:lnTo>
                      <a:pt x="13" y="499"/>
                    </a:lnTo>
                    <a:cubicBezTo>
                      <a:pt x="495" y="296"/>
                      <a:pt x="1040" y="203"/>
                      <a:pt x="1587" y="203"/>
                    </a:cubicBezTo>
                    <a:cubicBezTo>
                      <a:pt x="2204" y="203"/>
                      <a:pt x="2823" y="320"/>
                      <a:pt x="3359" y="527"/>
                    </a:cubicBezTo>
                    <a:cubicBezTo>
                      <a:pt x="3705" y="654"/>
                      <a:pt x="4040" y="828"/>
                      <a:pt x="4363" y="1035"/>
                    </a:cubicBezTo>
                    <a:cubicBezTo>
                      <a:pt x="4502" y="1128"/>
                      <a:pt x="4629" y="1255"/>
                      <a:pt x="4744" y="1370"/>
                    </a:cubicBezTo>
                    <a:cubicBezTo>
                      <a:pt x="4883" y="1497"/>
                      <a:pt x="4998" y="1624"/>
                      <a:pt x="5137" y="1728"/>
                    </a:cubicBezTo>
                    <a:cubicBezTo>
                      <a:pt x="5249" y="1806"/>
                      <a:pt x="5381" y="1864"/>
                      <a:pt x="5513" y="1864"/>
                    </a:cubicBezTo>
                    <a:cubicBezTo>
                      <a:pt x="5557" y="1864"/>
                      <a:pt x="5601" y="1858"/>
                      <a:pt x="5644" y="1843"/>
                    </a:cubicBezTo>
                    <a:cubicBezTo>
                      <a:pt x="5818" y="1786"/>
                      <a:pt x="5898" y="1624"/>
                      <a:pt x="5818" y="1462"/>
                    </a:cubicBezTo>
                    <a:lnTo>
                      <a:pt x="5818" y="1462"/>
                    </a:lnTo>
                    <a:cubicBezTo>
                      <a:pt x="6210" y="2190"/>
                      <a:pt x="6152" y="2940"/>
                      <a:pt x="5944" y="3679"/>
                    </a:cubicBezTo>
                    <a:cubicBezTo>
                      <a:pt x="5793" y="4257"/>
                      <a:pt x="5968" y="4827"/>
                      <a:pt x="6317" y="4827"/>
                    </a:cubicBezTo>
                    <a:cubicBezTo>
                      <a:pt x="6393" y="4827"/>
                      <a:pt x="6477" y="4800"/>
                      <a:pt x="6568" y="4741"/>
                    </a:cubicBezTo>
                    <a:lnTo>
                      <a:pt x="6568" y="4741"/>
                    </a:lnTo>
                    <a:cubicBezTo>
                      <a:pt x="6568" y="4833"/>
                      <a:pt x="6499" y="4914"/>
                      <a:pt x="6499" y="5018"/>
                    </a:cubicBezTo>
                    <a:cubicBezTo>
                      <a:pt x="6480" y="5150"/>
                      <a:pt x="6570" y="5252"/>
                      <a:pt x="6686" y="5252"/>
                    </a:cubicBezTo>
                    <a:cubicBezTo>
                      <a:pt x="6711" y="5252"/>
                      <a:pt x="6737" y="5247"/>
                      <a:pt x="6764" y="5237"/>
                    </a:cubicBezTo>
                    <a:cubicBezTo>
                      <a:pt x="6856" y="5202"/>
                      <a:pt x="6903" y="5133"/>
                      <a:pt x="6960" y="5064"/>
                    </a:cubicBezTo>
                    <a:cubicBezTo>
                      <a:pt x="7480" y="4256"/>
                      <a:pt x="7560" y="3286"/>
                      <a:pt x="7110" y="2409"/>
                    </a:cubicBezTo>
                    <a:cubicBezTo>
                      <a:pt x="6672" y="1520"/>
                      <a:pt x="5806" y="897"/>
                      <a:pt x="4883" y="527"/>
                    </a:cubicBezTo>
                    <a:cubicBezTo>
                      <a:pt x="4040" y="180"/>
                      <a:pt x="3209" y="1"/>
                      <a:pt x="2382"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8863375" y="799473"/>
                <a:ext cx="102189" cy="73509"/>
              </a:xfrm>
              <a:custGeom>
                <a:avLst/>
                <a:gdLst/>
                <a:ahLst/>
                <a:cxnLst/>
                <a:rect l="l" t="t" r="r" b="b"/>
                <a:pathLst>
                  <a:path w="3164" h="2276" extrusionOk="0">
                    <a:moveTo>
                      <a:pt x="1" y="0"/>
                    </a:moveTo>
                    <a:cubicBezTo>
                      <a:pt x="762" y="231"/>
                      <a:pt x="1443" y="1097"/>
                      <a:pt x="1836" y="1778"/>
                    </a:cubicBezTo>
                    <a:cubicBezTo>
                      <a:pt x="1872" y="1831"/>
                      <a:pt x="2103" y="2276"/>
                      <a:pt x="2231" y="2276"/>
                    </a:cubicBezTo>
                    <a:cubicBezTo>
                      <a:pt x="2268" y="2276"/>
                      <a:pt x="2296" y="2239"/>
                      <a:pt x="2309" y="2147"/>
                    </a:cubicBezTo>
                    <a:cubicBezTo>
                      <a:pt x="2321" y="2066"/>
                      <a:pt x="2286" y="1974"/>
                      <a:pt x="2240" y="1905"/>
                    </a:cubicBezTo>
                    <a:lnTo>
                      <a:pt x="2240" y="1905"/>
                    </a:lnTo>
                    <a:cubicBezTo>
                      <a:pt x="2338" y="1957"/>
                      <a:pt x="2450" y="1985"/>
                      <a:pt x="2562" y="1985"/>
                    </a:cubicBezTo>
                    <a:cubicBezTo>
                      <a:pt x="2673" y="1985"/>
                      <a:pt x="2782" y="1957"/>
                      <a:pt x="2875" y="1893"/>
                    </a:cubicBezTo>
                    <a:cubicBezTo>
                      <a:pt x="3059" y="1755"/>
                      <a:pt x="3163" y="1489"/>
                      <a:pt x="3094" y="1270"/>
                    </a:cubicBezTo>
                    <a:cubicBezTo>
                      <a:pt x="3013" y="1050"/>
                      <a:pt x="2759" y="935"/>
                      <a:pt x="2528" y="935"/>
                    </a:cubicBezTo>
                    <a:cubicBezTo>
                      <a:pt x="2655" y="935"/>
                      <a:pt x="2759" y="1085"/>
                      <a:pt x="2725" y="1201"/>
                    </a:cubicBezTo>
                    <a:cubicBezTo>
                      <a:pt x="2701" y="1316"/>
                      <a:pt x="2586" y="1397"/>
                      <a:pt x="2459" y="1408"/>
                    </a:cubicBezTo>
                    <a:cubicBezTo>
                      <a:pt x="2439" y="1412"/>
                      <a:pt x="2417" y="1414"/>
                      <a:pt x="2396" y="1414"/>
                    </a:cubicBezTo>
                    <a:cubicBezTo>
                      <a:pt x="2296" y="1414"/>
                      <a:pt x="2189" y="1373"/>
                      <a:pt x="2113" y="1316"/>
                    </a:cubicBezTo>
                    <a:cubicBezTo>
                      <a:pt x="2009" y="1235"/>
                      <a:pt x="1917" y="1143"/>
                      <a:pt x="1836" y="1050"/>
                    </a:cubicBezTo>
                    <a:cubicBezTo>
                      <a:pt x="1328" y="519"/>
                      <a:pt x="705" y="208"/>
                      <a:pt x="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8553577" y="660400"/>
                <a:ext cx="231153" cy="135811"/>
              </a:xfrm>
              <a:custGeom>
                <a:avLst/>
                <a:gdLst/>
                <a:ahLst/>
                <a:cxnLst/>
                <a:rect l="l" t="t" r="r" b="b"/>
                <a:pathLst>
                  <a:path w="7157" h="4205" extrusionOk="0">
                    <a:moveTo>
                      <a:pt x="6638" y="266"/>
                    </a:moveTo>
                    <a:cubicBezTo>
                      <a:pt x="6634" y="268"/>
                      <a:pt x="6631" y="269"/>
                      <a:pt x="6628" y="271"/>
                    </a:cubicBezTo>
                    <a:lnTo>
                      <a:pt x="6628" y="271"/>
                    </a:lnTo>
                    <a:cubicBezTo>
                      <a:pt x="6631" y="269"/>
                      <a:pt x="6634" y="268"/>
                      <a:pt x="6638" y="266"/>
                    </a:cubicBezTo>
                    <a:close/>
                    <a:moveTo>
                      <a:pt x="1" y="3348"/>
                    </a:moveTo>
                    <a:cubicBezTo>
                      <a:pt x="18" y="3358"/>
                      <a:pt x="35" y="3368"/>
                      <a:pt x="52" y="3378"/>
                    </a:cubicBezTo>
                    <a:lnTo>
                      <a:pt x="52" y="3378"/>
                    </a:lnTo>
                    <a:cubicBezTo>
                      <a:pt x="35" y="3368"/>
                      <a:pt x="18" y="3358"/>
                      <a:pt x="1" y="3348"/>
                    </a:cubicBezTo>
                    <a:close/>
                    <a:moveTo>
                      <a:pt x="6107" y="555"/>
                    </a:moveTo>
                    <a:lnTo>
                      <a:pt x="6107" y="555"/>
                    </a:lnTo>
                    <a:cubicBezTo>
                      <a:pt x="5680" y="809"/>
                      <a:pt x="5299" y="1132"/>
                      <a:pt x="4964" y="1490"/>
                    </a:cubicBezTo>
                    <a:cubicBezTo>
                      <a:pt x="4664" y="1882"/>
                      <a:pt x="4387" y="2298"/>
                      <a:pt x="4064" y="2679"/>
                    </a:cubicBezTo>
                    <a:cubicBezTo>
                      <a:pt x="3752" y="3048"/>
                      <a:pt x="3406" y="3429"/>
                      <a:pt x="2955" y="3671"/>
                    </a:cubicBezTo>
                    <a:cubicBezTo>
                      <a:pt x="2736" y="3787"/>
                      <a:pt x="2494" y="3891"/>
                      <a:pt x="2251" y="3925"/>
                    </a:cubicBezTo>
                    <a:cubicBezTo>
                      <a:pt x="2113" y="3948"/>
                      <a:pt x="2009" y="3960"/>
                      <a:pt x="1870" y="3960"/>
                    </a:cubicBezTo>
                    <a:cubicBezTo>
                      <a:pt x="1743" y="3960"/>
                      <a:pt x="1628" y="3948"/>
                      <a:pt x="1501" y="3902"/>
                    </a:cubicBezTo>
                    <a:lnTo>
                      <a:pt x="1501" y="3902"/>
                    </a:lnTo>
                    <a:cubicBezTo>
                      <a:pt x="1617" y="3925"/>
                      <a:pt x="1743" y="3925"/>
                      <a:pt x="1870" y="3925"/>
                    </a:cubicBezTo>
                    <a:cubicBezTo>
                      <a:pt x="2009" y="3925"/>
                      <a:pt x="2124" y="3914"/>
                      <a:pt x="2240" y="3879"/>
                    </a:cubicBezTo>
                    <a:cubicBezTo>
                      <a:pt x="2355" y="3856"/>
                      <a:pt x="2471" y="3821"/>
                      <a:pt x="2586" y="3764"/>
                    </a:cubicBezTo>
                    <a:cubicBezTo>
                      <a:pt x="2702" y="3729"/>
                      <a:pt x="2817" y="3671"/>
                      <a:pt x="2909" y="3614"/>
                    </a:cubicBezTo>
                    <a:cubicBezTo>
                      <a:pt x="3348" y="3360"/>
                      <a:pt x="3694" y="3002"/>
                      <a:pt x="3994" y="2609"/>
                    </a:cubicBezTo>
                    <a:cubicBezTo>
                      <a:pt x="4318" y="2240"/>
                      <a:pt x="4583" y="1824"/>
                      <a:pt x="4929" y="1455"/>
                    </a:cubicBezTo>
                    <a:cubicBezTo>
                      <a:pt x="5102" y="1270"/>
                      <a:pt x="5276" y="1109"/>
                      <a:pt x="5483" y="959"/>
                    </a:cubicBezTo>
                    <a:cubicBezTo>
                      <a:pt x="5680" y="809"/>
                      <a:pt x="5887" y="670"/>
                      <a:pt x="6107" y="555"/>
                    </a:cubicBezTo>
                    <a:close/>
                    <a:moveTo>
                      <a:pt x="4156" y="1"/>
                    </a:moveTo>
                    <a:lnTo>
                      <a:pt x="4156" y="1"/>
                    </a:lnTo>
                    <a:cubicBezTo>
                      <a:pt x="4214" y="520"/>
                      <a:pt x="4110" y="797"/>
                      <a:pt x="4110" y="797"/>
                    </a:cubicBezTo>
                    <a:cubicBezTo>
                      <a:pt x="3994" y="682"/>
                      <a:pt x="3821" y="566"/>
                      <a:pt x="3821" y="566"/>
                    </a:cubicBezTo>
                    <a:lnTo>
                      <a:pt x="3821" y="566"/>
                    </a:lnTo>
                    <a:cubicBezTo>
                      <a:pt x="3948" y="1259"/>
                      <a:pt x="3890" y="1917"/>
                      <a:pt x="3544" y="2529"/>
                    </a:cubicBezTo>
                    <a:cubicBezTo>
                      <a:pt x="3521" y="2309"/>
                      <a:pt x="3348" y="2113"/>
                      <a:pt x="3129" y="2090"/>
                    </a:cubicBezTo>
                    <a:cubicBezTo>
                      <a:pt x="3122" y="2090"/>
                      <a:pt x="3115" y="2089"/>
                      <a:pt x="3108" y="2089"/>
                    </a:cubicBezTo>
                    <a:cubicBezTo>
                      <a:pt x="2896" y="2089"/>
                      <a:pt x="2689" y="2258"/>
                      <a:pt x="2655" y="2471"/>
                    </a:cubicBezTo>
                    <a:cubicBezTo>
                      <a:pt x="2709" y="2406"/>
                      <a:pt x="2798" y="2374"/>
                      <a:pt x="2888" y="2374"/>
                    </a:cubicBezTo>
                    <a:cubicBezTo>
                      <a:pt x="2974" y="2374"/>
                      <a:pt x="3061" y="2403"/>
                      <a:pt x="3117" y="2459"/>
                    </a:cubicBezTo>
                    <a:cubicBezTo>
                      <a:pt x="3232" y="2575"/>
                      <a:pt x="3256" y="2748"/>
                      <a:pt x="3244" y="2921"/>
                    </a:cubicBezTo>
                    <a:cubicBezTo>
                      <a:pt x="3198" y="3394"/>
                      <a:pt x="2551" y="3614"/>
                      <a:pt x="2159" y="3706"/>
                    </a:cubicBezTo>
                    <a:cubicBezTo>
                      <a:pt x="1956" y="3761"/>
                      <a:pt x="1747" y="3787"/>
                      <a:pt x="1537" y="3787"/>
                    </a:cubicBezTo>
                    <a:cubicBezTo>
                      <a:pt x="1024" y="3787"/>
                      <a:pt x="504" y="3633"/>
                      <a:pt x="52" y="3378"/>
                    </a:cubicBezTo>
                    <a:lnTo>
                      <a:pt x="52" y="3378"/>
                    </a:lnTo>
                    <a:cubicBezTo>
                      <a:pt x="341" y="3551"/>
                      <a:pt x="584" y="3795"/>
                      <a:pt x="889" y="3937"/>
                    </a:cubicBezTo>
                    <a:cubicBezTo>
                      <a:pt x="1086" y="4029"/>
                      <a:pt x="1259" y="4087"/>
                      <a:pt x="1443" y="4133"/>
                    </a:cubicBezTo>
                    <a:cubicBezTo>
                      <a:pt x="1648" y="4181"/>
                      <a:pt x="1851" y="4205"/>
                      <a:pt x="2051" y="4205"/>
                    </a:cubicBezTo>
                    <a:cubicBezTo>
                      <a:pt x="2709" y="4205"/>
                      <a:pt x="3341" y="3952"/>
                      <a:pt x="3925" y="3510"/>
                    </a:cubicBezTo>
                    <a:cubicBezTo>
                      <a:pt x="4775" y="2858"/>
                      <a:pt x="5890" y="2143"/>
                      <a:pt x="7006" y="2143"/>
                    </a:cubicBezTo>
                    <a:cubicBezTo>
                      <a:pt x="7056" y="2143"/>
                      <a:pt x="7107" y="2145"/>
                      <a:pt x="7157" y="2148"/>
                    </a:cubicBezTo>
                    <a:cubicBezTo>
                      <a:pt x="6865" y="1946"/>
                      <a:pt x="6528" y="1903"/>
                      <a:pt x="6194" y="1903"/>
                    </a:cubicBezTo>
                    <a:cubicBezTo>
                      <a:pt x="6146" y="1903"/>
                      <a:pt x="6097" y="1904"/>
                      <a:pt x="6049" y="1905"/>
                    </a:cubicBezTo>
                    <a:cubicBezTo>
                      <a:pt x="6658" y="1676"/>
                      <a:pt x="6009" y="577"/>
                      <a:pt x="6628" y="271"/>
                    </a:cubicBezTo>
                    <a:lnTo>
                      <a:pt x="6628" y="271"/>
                    </a:lnTo>
                    <a:cubicBezTo>
                      <a:pt x="6485" y="339"/>
                      <a:pt x="6336" y="360"/>
                      <a:pt x="6185" y="360"/>
                    </a:cubicBezTo>
                    <a:cubicBezTo>
                      <a:pt x="5930" y="360"/>
                      <a:pt x="5672" y="299"/>
                      <a:pt x="5434" y="299"/>
                    </a:cubicBezTo>
                    <a:cubicBezTo>
                      <a:pt x="5146" y="299"/>
                      <a:pt x="4887" y="389"/>
                      <a:pt x="4698" y="786"/>
                    </a:cubicBezTo>
                    <a:cubicBezTo>
                      <a:pt x="4548" y="393"/>
                      <a:pt x="4456" y="301"/>
                      <a:pt x="4156"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8691132" y="740595"/>
                <a:ext cx="151766" cy="44344"/>
              </a:xfrm>
              <a:custGeom>
                <a:avLst/>
                <a:gdLst/>
                <a:ahLst/>
                <a:cxnLst/>
                <a:rect l="l" t="t" r="r" b="b"/>
                <a:pathLst>
                  <a:path w="4699" h="1373" extrusionOk="0">
                    <a:moveTo>
                      <a:pt x="2344" y="634"/>
                    </a:moveTo>
                    <a:cubicBezTo>
                      <a:pt x="2575" y="634"/>
                      <a:pt x="2829" y="634"/>
                      <a:pt x="3060" y="680"/>
                    </a:cubicBezTo>
                    <a:cubicBezTo>
                      <a:pt x="3290" y="715"/>
                      <a:pt x="3533" y="750"/>
                      <a:pt x="3764" y="830"/>
                    </a:cubicBezTo>
                    <a:cubicBezTo>
                      <a:pt x="3521" y="784"/>
                      <a:pt x="3290" y="738"/>
                      <a:pt x="3060" y="727"/>
                    </a:cubicBezTo>
                    <a:cubicBezTo>
                      <a:pt x="2829" y="715"/>
                      <a:pt x="2575" y="692"/>
                      <a:pt x="2344" y="692"/>
                    </a:cubicBezTo>
                    <a:cubicBezTo>
                      <a:pt x="2113" y="692"/>
                      <a:pt x="1882" y="727"/>
                      <a:pt x="1674" y="773"/>
                    </a:cubicBezTo>
                    <a:cubicBezTo>
                      <a:pt x="1444" y="807"/>
                      <a:pt x="1224" y="865"/>
                      <a:pt x="1005" y="923"/>
                    </a:cubicBezTo>
                    <a:cubicBezTo>
                      <a:pt x="1213" y="842"/>
                      <a:pt x="1421" y="773"/>
                      <a:pt x="1651" y="727"/>
                    </a:cubicBezTo>
                    <a:cubicBezTo>
                      <a:pt x="1882" y="680"/>
                      <a:pt x="2113" y="657"/>
                      <a:pt x="2344" y="634"/>
                    </a:cubicBezTo>
                    <a:close/>
                    <a:moveTo>
                      <a:pt x="3555" y="1"/>
                    </a:moveTo>
                    <a:cubicBezTo>
                      <a:pt x="2411" y="1"/>
                      <a:pt x="703" y="869"/>
                      <a:pt x="1" y="1373"/>
                    </a:cubicBezTo>
                    <a:cubicBezTo>
                      <a:pt x="895" y="1057"/>
                      <a:pt x="1838" y="896"/>
                      <a:pt x="2785" y="896"/>
                    </a:cubicBezTo>
                    <a:cubicBezTo>
                      <a:pt x="3426" y="896"/>
                      <a:pt x="4069" y="970"/>
                      <a:pt x="4699" y="1119"/>
                    </a:cubicBezTo>
                    <a:cubicBezTo>
                      <a:pt x="4398" y="706"/>
                      <a:pt x="3762" y="391"/>
                      <a:pt x="3241" y="391"/>
                    </a:cubicBezTo>
                    <a:cubicBezTo>
                      <a:pt x="3223" y="391"/>
                      <a:pt x="3204" y="391"/>
                      <a:pt x="3187" y="392"/>
                    </a:cubicBezTo>
                    <a:cubicBezTo>
                      <a:pt x="3360" y="265"/>
                      <a:pt x="4052" y="103"/>
                      <a:pt x="4075" y="80"/>
                    </a:cubicBezTo>
                    <a:cubicBezTo>
                      <a:pt x="3923" y="25"/>
                      <a:pt x="3747" y="1"/>
                      <a:pt x="3555"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8452938" y="752481"/>
                <a:ext cx="93049" cy="163942"/>
              </a:xfrm>
              <a:custGeom>
                <a:avLst/>
                <a:gdLst/>
                <a:ahLst/>
                <a:cxnLst/>
                <a:rect l="l" t="t" r="r" b="b"/>
                <a:pathLst>
                  <a:path w="2881" h="5076" extrusionOk="0">
                    <a:moveTo>
                      <a:pt x="2482" y="1"/>
                    </a:moveTo>
                    <a:cubicBezTo>
                      <a:pt x="2481" y="1"/>
                      <a:pt x="0" y="4675"/>
                      <a:pt x="1454" y="5056"/>
                    </a:cubicBezTo>
                    <a:cubicBezTo>
                      <a:pt x="1504" y="5069"/>
                      <a:pt x="1551" y="5075"/>
                      <a:pt x="1596" y="5075"/>
                    </a:cubicBezTo>
                    <a:cubicBezTo>
                      <a:pt x="2880" y="5075"/>
                      <a:pt x="2482" y="1"/>
                      <a:pt x="2482"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8367188" y="750995"/>
                <a:ext cx="140203" cy="103740"/>
              </a:xfrm>
              <a:custGeom>
                <a:avLst/>
                <a:gdLst/>
                <a:ahLst/>
                <a:cxnLst/>
                <a:rect l="l" t="t" r="r" b="b"/>
                <a:pathLst>
                  <a:path w="4341" h="3212" extrusionOk="0">
                    <a:moveTo>
                      <a:pt x="4340" y="1"/>
                    </a:moveTo>
                    <a:cubicBezTo>
                      <a:pt x="4340" y="1"/>
                      <a:pt x="0" y="1870"/>
                      <a:pt x="1051" y="3013"/>
                    </a:cubicBezTo>
                    <a:cubicBezTo>
                      <a:pt x="1176" y="3151"/>
                      <a:pt x="1319" y="3212"/>
                      <a:pt x="1474" y="3212"/>
                    </a:cubicBezTo>
                    <a:cubicBezTo>
                      <a:pt x="2601" y="3212"/>
                      <a:pt x="4340" y="1"/>
                      <a:pt x="4340"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8338895" y="716566"/>
                <a:ext cx="169594" cy="45184"/>
              </a:xfrm>
              <a:custGeom>
                <a:avLst/>
                <a:gdLst/>
                <a:ahLst/>
                <a:cxnLst/>
                <a:rect l="l" t="t" r="r" b="b"/>
                <a:pathLst>
                  <a:path w="5251" h="1399" extrusionOk="0">
                    <a:moveTo>
                      <a:pt x="2182" y="1"/>
                    </a:moveTo>
                    <a:cubicBezTo>
                      <a:pt x="1021" y="1"/>
                      <a:pt x="1" y="186"/>
                      <a:pt x="114" y="859"/>
                    </a:cubicBezTo>
                    <a:cubicBezTo>
                      <a:pt x="182" y="1253"/>
                      <a:pt x="574" y="1398"/>
                      <a:pt x="1114" y="1398"/>
                    </a:cubicBezTo>
                    <a:cubicBezTo>
                      <a:pt x="2612" y="1398"/>
                      <a:pt x="5251" y="282"/>
                      <a:pt x="5251" y="282"/>
                    </a:cubicBezTo>
                    <a:cubicBezTo>
                      <a:pt x="5251" y="282"/>
                      <a:pt x="3610" y="1"/>
                      <a:pt x="2182"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2"/>
            <p:cNvGrpSpPr/>
            <p:nvPr/>
          </p:nvGrpSpPr>
          <p:grpSpPr>
            <a:xfrm>
              <a:off x="8288916" y="4248700"/>
              <a:ext cx="778757" cy="746654"/>
              <a:chOff x="8325492" y="4212124"/>
              <a:chExt cx="778757" cy="746654"/>
            </a:xfrm>
          </p:grpSpPr>
          <p:sp>
            <p:nvSpPr>
              <p:cNvPr id="131" name="Google Shape;131;p2"/>
              <p:cNvSpPr/>
              <p:nvPr/>
            </p:nvSpPr>
            <p:spPr>
              <a:xfrm>
                <a:off x="8833176" y="4292577"/>
                <a:ext cx="271073" cy="179348"/>
              </a:xfrm>
              <a:custGeom>
                <a:avLst/>
                <a:gdLst/>
                <a:ahLst/>
                <a:cxnLst/>
                <a:rect l="l" t="t" r="r" b="b"/>
                <a:pathLst>
                  <a:path w="8393" h="5553" extrusionOk="0">
                    <a:moveTo>
                      <a:pt x="6372" y="0"/>
                    </a:moveTo>
                    <a:lnTo>
                      <a:pt x="6372" y="0"/>
                    </a:lnTo>
                    <a:cubicBezTo>
                      <a:pt x="6545" y="543"/>
                      <a:pt x="6268" y="1154"/>
                      <a:pt x="5841" y="1524"/>
                    </a:cubicBezTo>
                    <a:cubicBezTo>
                      <a:pt x="5403" y="1905"/>
                      <a:pt x="4848" y="2078"/>
                      <a:pt x="4283" y="2193"/>
                    </a:cubicBezTo>
                    <a:cubicBezTo>
                      <a:pt x="3717" y="2309"/>
                      <a:pt x="3163" y="2366"/>
                      <a:pt x="2609" y="2540"/>
                    </a:cubicBezTo>
                    <a:cubicBezTo>
                      <a:pt x="1294" y="2963"/>
                      <a:pt x="262" y="4156"/>
                      <a:pt x="7" y="5514"/>
                    </a:cubicBezTo>
                    <a:lnTo>
                      <a:pt x="7" y="5514"/>
                    </a:lnTo>
                    <a:cubicBezTo>
                      <a:pt x="155" y="4785"/>
                      <a:pt x="1273" y="3333"/>
                      <a:pt x="4029" y="3186"/>
                    </a:cubicBezTo>
                    <a:cubicBezTo>
                      <a:pt x="5590" y="3113"/>
                      <a:pt x="6384" y="2822"/>
                      <a:pt x="7233" y="2822"/>
                    </a:cubicBezTo>
                    <a:cubicBezTo>
                      <a:pt x="7590" y="2822"/>
                      <a:pt x="7956" y="2873"/>
                      <a:pt x="8392" y="3013"/>
                    </a:cubicBezTo>
                    <a:cubicBezTo>
                      <a:pt x="8130" y="2468"/>
                      <a:pt x="7364" y="2064"/>
                      <a:pt x="6728" y="2064"/>
                    </a:cubicBezTo>
                    <a:cubicBezTo>
                      <a:pt x="6637" y="2064"/>
                      <a:pt x="6548" y="2072"/>
                      <a:pt x="6464" y="2089"/>
                    </a:cubicBezTo>
                    <a:cubicBezTo>
                      <a:pt x="6949" y="1524"/>
                      <a:pt x="6845" y="577"/>
                      <a:pt x="6372" y="0"/>
                    </a:cubicBezTo>
                    <a:close/>
                    <a:moveTo>
                      <a:pt x="7" y="5514"/>
                    </a:moveTo>
                    <a:lnTo>
                      <a:pt x="7" y="5514"/>
                    </a:lnTo>
                    <a:cubicBezTo>
                      <a:pt x="5" y="5527"/>
                      <a:pt x="3" y="5540"/>
                      <a:pt x="1" y="5552"/>
                    </a:cubicBezTo>
                    <a:cubicBezTo>
                      <a:pt x="3" y="5540"/>
                      <a:pt x="5" y="5527"/>
                      <a:pt x="7" y="5514"/>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8835050" y="4417827"/>
                <a:ext cx="214003" cy="95471"/>
              </a:xfrm>
              <a:custGeom>
                <a:avLst/>
                <a:gdLst/>
                <a:ahLst/>
                <a:cxnLst/>
                <a:rect l="l" t="t" r="r" b="b"/>
                <a:pathLst>
                  <a:path w="6626" h="2956" extrusionOk="0">
                    <a:moveTo>
                      <a:pt x="2142" y="389"/>
                    </a:moveTo>
                    <a:cubicBezTo>
                      <a:pt x="2193" y="389"/>
                      <a:pt x="2245" y="390"/>
                      <a:pt x="2297" y="393"/>
                    </a:cubicBezTo>
                    <a:cubicBezTo>
                      <a:pt x="2759" y="416"/>
                      <a:pt x="3186" y="578"/>
                      <a:pt x="3590" y="762"/>
                    </a:cubicBezTo>
                    <a:cubicBezTo>
                      <a:pt x="3994" y="959"/>
                      <a:pt x="4398" y="1189"/>
                      <a:pt x="4802" y="1363"/>
                    </a:cubicBezTo>
                    <a:cubicBezTo>
                      <a:pt x="5206" y="1536"/>
                      <a:pt x="5656" y="1628"/>
                      <a:pt x="6106" y="1686"/>
                    </a:cubicBezTo>
                    <a:cubicBezTo>
                      <a:pt x="5875" y="1674"/>
                      <a:pt x="5656" y="1651"/>
                      <a:pt x="5425" y="1605"/>
                    </a:cubicBezTo>
                    <a:cubicBezTo>
                      <a:pt x="5206" y="1559"/>
                      <a:pt x="4987" y="1490"/>
                      <a:pt x="4779" y="1397"/>
                    </a:cubicBezTo>
                    <a:cubicBezTo>
                      <a:pt x="4352" y="1224"/>
                      <a:pt x="3971" y="1016"/>
                      <a:pt x="3544" y="820"/>
                    </a:cubicBezTo>
                    <a:cubicBezTo>
                      <a:pt x="3140" y="635"/>
                      <a:pt x="2724" y="474"/>
                      <a:pt x="2274" y="439"/>
                    </a:cubicBezTo>
                    <a:cubicBezTo>
                      <a:pt x="2198" y="431"/>
                      <a:pt x="2121" y="427"/>
                      <a:pt x="2044" y="427"/>
                    </a:cubicBezTo>
                    <a:cubicBezTo>
                      <a:pt x="1719" y="427"/>
                      <a:pt x="1392" y="502"/>
                      <a:pt x="1109" y="679"/>
                    </a:cubicBezTo>
                    <a:lnTo>
                      <a:pt x="1109" y="679"/>
                    </a:lnTo>
                    <a:cubicBezTo>
                      <a:pt x="1171" y="639"/>
                      <a:pt x="1234" y="603"/>
                      <a:pt x="1293" y="566"/>
                    </a:cubicBezTo>
                    <a:cubicBezTo>
                      <a:pt x="1397" y="520"/>
                      <a:pt x="1501" y="474"/>
                      <a:pt x="1616" y="451"/>
                    </a:cubicBezTo>
                    <a:cubicBezTo>
                      <a:pt x="1786" y="406"/>
                      <a:pt x="1963" y="389"/>
                      <a:pt x="2142" y="389"/>
                    </a:cubicBezTo>
                    <a:close/>
                    <a:moveTo>
                      <a:pt x="6337" y="1"/>
                    </a:moveTo>
                    <a:cubicBezTo>
                      <a:pt x="5856" y="264"/>
                      <a:pt x="5301" y="358"/>
                      <a:pt x="4741" y="358"/>
                    </a:cubicBezTo>
                    <a:cubicBezTo>
                      <a:pt x="4199" y="358"/>
                      <a:pt x="3651" y="270"/>
                      <a:pt x="3163" y="162"/>
                    </a:cubicBezTo>
                    <a:cubicBezTo>
                      <a:pt x="2920" y="113"/>
                      <a:pt x="2683" y="87"/>
                      <a:pt x="2452" y="87"/>
                    </a:cubicBezTo>
                    <a:cubicBezTo>
                      <a:pt x="1870" y="87"/>
                      <a:pt x="1332" y="252"/>
                      <a:pt x="878" y="624"/>
                    </a:cubicBezTo>
                    <a:cubicBezTo>
                      <a:pt x="751" y="728"/>
                      <a:pt x="624" y="855"/>
                      <a:pt x="508" y="993"/>
                    </a:cubicBezTo>
                    <a:cubicBezTo>
                      <a:pt x="289" y="1259"/>
                      <a:pt x="185" y="1559"/>
                      <a:pt x="0" y="1836"/>
                    </a:cubicBezTo>
                    <a:cubicBezTo>
                      <a:pt x="370" y="1282"/>
                      <a:pt x="970" y="820"/>
                      <a:pt x="1628" y="693"/>
                    </a:cubicBezTo>
                    <a:cubicBezTo>
                      <a:pt x="1770" y="666"/>
                      <a:pt x="1954" y="638"/>
                      <a:pt x="2138" y="638"/>
                    </a:cubicBezTo>
                    <a:cubicBezTo>
                      <a:pt x="2417" y="638"/>
                      <a:pt x="2696" y="701"/>
                      <a:pt x="2828" y="924"/>
                    </a:cubicBezTo>
                    <a:cubicBezTo>
                      <a:pt x="2897" y="1051"/>
                      <a:pt x="2955" y="1212"/>
                      <a:pt x="2897" y="1363"/>
                    </a:cubicBezTo>
                    <a:cubicBezTo>
                      <a:pt x="2852" y="1472"/>
                      <a:pt x="2719" y="1553"/>
                      <a:pt x="2597" y="1553"/>
                    </a:cubicBezTo>
                    <a:cubicBezTo>
                      <a:pt x="2565" y="1553"/>
                      <a:pt x="2534" y="1548"/>
                      <a:pt x="2505" y="1536"/>
                    </a:cubicBezTo>
                    <a:lnTo>
                      <a:pt x="2505" y="1536"/>
                    </a:lnTo>
                    <a:cubicBezTo>
                      <a:pt x="2583" y="1637"/>
                      <a:pt x="2723" y="1690"/>
                      <a:pt x="2859" y="1690"/>
                    </a:cubicBezTo>
                    <a:cubicBezTo>
                      <a:pt x="2925" y="1690"/>
                      <a:pt x="2991" y="1678"/>
                      <a:pt x="3048" y="1651"/>
                    </a:cubicBezTo>
                    <a:cubicBezTo>
                      <a:pt x="3221" y="1547"/>
                      <a:pt x="3278" y="1316"/>
                      <a:pt x="3221" y="1132"/>
                    </a:cubicBezTo>
                    <a:lnTo>
                      <a:pt x="3221" y="1132"/>
                    </a:lnTo>
                    <a:cubicBezTo>
                      <a:pt x="3740" y="1490"/>
                      <a:pt x="4040" y="2009"/>
                      <a:pt x="4213" y="2632"/>
                    </a:cubicBezTo>
                    <a:cubicBezTo>
                      <a:pt x="4213" y="2632"/>
                      <a:pt x="4317" y="2471"/>
                      <a:pt x="4352" y="2321"/>
                    </a:cubicBezTo>
                    <a:cubicBezTo>
                      <a:pt x="4352" y="2321"/>
                      <a:pt x="4548" y="2517"/>
                      <a:pt x="4698" y="2955"/>
                    </a:cubicBezTo>
                    <a:cubicBezTo>
                      <a:pt x="4837" y="2598"/>
                      <a:pt x="4860" y="2494"/>
                      <a:pt x="4848" y="2113"/>
                    </a:cubicBezTo>
                    <a:lnTo>
                      <a:pt x="4848" y="2113"/>
                    </a:lnTo>
                    <a:cubicBezTo>
                      <a:pt x="5018" y="2255"/>
                      <a:pt x="5170" y="2309"/>
                      <a:pt x="5313" y="2309"/>
                    </a:cubicBezTo>
                    <a:cubicBezTo>
                      <a:pt x="5759" y="2309"/>
                      <a:pt x="6109" y="1778"/>
                      <a:pt x="6626" y="1778"/>
                    </a:cubicBezTo>
                    <a:cubicBezTo>
                      <a:pt x="6000" y="1778"/>
                      <a:pt x="6081" y="646"/>
                      <a:pt x="5520" y="646"/>
                    </a:cubicBezTo>
                    <a:cubicBezTo>
                      <a:pt x="5512" y="646"/>
                      <a:pt x="5503" y="646"/>
                      <a:pt x="5495" y="647"/>
                    </a:cubicBezTo>
                    <a:cubicBezTo>
                      <a:pt x="5841" y="474"/>
                      <a:pt x="6141" y="301"/>
                      <a:pt x="6337"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8930489" y="4404391"/>
                <a:ext cx="78321" cy="10367"/>
              </a:xfrm>
              <a:custGeom>
                <a:avLst/>
                <a:gdLst/>
                <a:ahLst/>
                <a:cxnLst/>
                <a:rect l="l" t="t" r="r" b="b"/>
                <a:pathLst>
                  <a:path w="2425" h="321" extrusionOk="0">
                    <a:moveTo>
                      <a:pt x="2424" y="1"/>
                    </a:moveTo>
                    <a:lnTo>
                      <a:pt x="0" y="128"/>
                    </a:lnTo>
                    <a:cubicBezTo>
                      <a:pt x="349" y="257"/>
                      <a:pt x="704" y="320"/>
                      <a:pt x="1057" y="320"/>
                    </a:cubicBezTo>
                    <a:cubicBezTo>
                      <a:pt x="1522" y="320"/>
                      <a:pt x="1984" y="211"/>
                      <a:pt x="2424"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8766062" y="4279271"/>
                <a:ext cx="102189" cy="75447"/>
              </a:xfrm>
              <a:custGeom>
                <a:avLst/>
                <a:gdLst/>
                <a:ahLst/>
                <a:cxnLst/>
                <a:rect l="l" t="t" r="r" b="b"/>
                <a:pathLst>
                  <a:path w="3164" h="2336" extrusionOk="0">
                    <a:moveTo>
                      <a:pt x="2390" y="343"/>
                    </a:moveTo>
                    <a:lnTo>
                      <a:pt x="2390" y="343"/>
                    </a:lnTo>
                    <a:cubicBezTo>
                      <a:pt x="2275" y="470"/>
                      <a:pt x="2194" y="632"/>
                      <a:pt x="2125" y="805"/>
                    </a:cubicBezTo>
                    <a:cubicBezTo>
                      <a:pt x="2044" y="955"/>
                      <a:pt x="1975" y="1128"/>
                      <a:pt x="1894" y="1289"/>
                    </a:cubicBezTo>
                    <a:cubicBezTo>
                      <a:pt x="1802" y="1451"/>
                      <a:pt x="1686" y="1613"/>
                      <a:pt x="1548" y="1728"/>
                    </a:cubicBezTo>
                    <a:cubicBezTo>
                      <a:pt x="1398" y="1843"/>
                      <a:pt x="1224" y="1913"/>
                      <a:pt x="1051" y="1970"/>
                    </a:cubicBezTo>
                    <a:cubicBezTo>
                      <a:pt x="1213" y="1901"/>
                      <a:pt x="1374" y="1797"/>
                      <a:pt x="1501" y="1682"/>
                    </a:cubicBezTo>
                    <a:cubicBezTo>
                      <a:pt x="1582" y="1613"/>
                      <a:pt x="1640" y="1520"/>
                      <a:pt x="1709" y="1439"/>
                    </a:cubicBezTo>
                    <a:cubicBezTo>
                      <a:pt x="1755" y="1324"/>
                      <a:pt x="1790" y="1209"/>
                      <a:pt x="1802" y="1093"/>
                    </a:cubicBezTo>
                    <a:cubicBezTo>
                      <a:pt x="1813" y="932"/>
                      <a:pt x="1802" y="770"/>
                      <a:pt x="1744" y="608"/>
                    </a:cubicBezTo>
                    <a:lnTo>
                      <a:pt x="1744" y="608"/>
                    </a:lnTo>
                    <a:cubicBezTo>
                      <a:pt x="1848" y="747"/>
                      <a:pt x="1882" y="932"/>
                      <a:pt x="1859" y="1105"/>
                    </a:cubicBezTo>
                    <a:cubicBezTo>
                      <a:pt x="1859" y="1128"/>
                      <a:pt x="1848" y="1174"/>
                      <a:pt x="1848" y="1209"/>
                    </a:cubicBezTo>
                    <a:cubicBezTo>
                      <a:pt x="1917" y="1059"/>
                      <a:pt x="1975" y="920"/>
                      <a:pt x="2044" y="770"/>
                    </a:cubicBezTo>
                    <a:cubicBezTo>
                      <a:pt x="2148" y="608"/>
                      <a:pt x="2252" y="458"/>
                      <a:pt x="2390" y="343"/>
                    </a:cubicBezTo>
                    <a:close/>
                    <a:moveTo>
                      <a:pt x="2558" y="1"/>
                    </a:moveTo>
                    <a:cubicBezTo>
                      <a:pt x="2529" y="1"/>
                      <a:pt x="2501" y="3"/>
                      <a:pt x="2471" y="8"/>
                    </a:cubicBezTo>
                    <a:cubicBezTo>
                      <a:pt x="2217" y="31"/>
                      <a:pt x="1986" y="170"/>
                      <a:pt x="1836" y="343"/>
                    </a:cubicBezTo>
                    <a:cubicBezTo>
                      <a:pt x="1859" y="239"/>
                      <a:pt x="1813" y="89"/>
                      <a:pt x="1732" y="54"/>
                    </a:cubicBezTo>
                    <a:cubicBezTo>
                      <a:pt x="1692" y="26"/>
                      <a:pt x="1647" y="13"/>
                      <a:pt x="1602" y="13"/>
                    </a:cubicBezTo>
                    <a:cubicBezTo>
                      <a:pt x="1520" y="13"/>
                      <a:pt x="1438" y="56"/>
                      <a:pt x="1386" y="124"/>
                    </a:cubicBezTo>
                    <a:cubicBezTo>
                      <a:pt x="1294" y="204"/>
                      <a:pt x="1236" y="343"/>
                      <a:pt x="1201" y="447"/>
                    </a:cubicBezTo>
                    <a:cubicBezTo>
                      <a:pt x="1155" y="274"/>
                      <a:pt x="1040" y="124"/>
                      <a:pt x="867" y="89"/>
                    </a:cubicBezTo>
                    <a:cubicBezTo>
                      <a:pt x="844" y="86"/>
                      <a:pt x="822" y="85"/>
                      <a:pt x="800" y="85"/>
                    </a:cubicBezTo>
                    <a:cubicBezTo>
                      <a:pt x="647" y="85"/>
                      <a:pt x="495" y="151"/>
                      <a:pt x="405" y="262"/>
                    </a:cubicBezTo>
                    <a:cubicBezTo>
                      <a:pt x="763" y="412"/>
                      <a:pt x="1051" y="816"/>
                      <a:pt x="1051" y="1209"/>
                    </a:cubicBezTo>
                    <a:cubicBezTo>
                      <a:pt x="1063" y="1590"/>
                      <a:pt x="820" y="1982"/>
                      <a:pt x="474" y="2155"/>
                    </a:cubicBezTo>
                    <a:cubicBezTo>
                      <a:pt x="313" y="2224"/>
                      <a:pt x="151" y="2282"/>
                      <a:pt x="1" y="2305"/>
                    </a:cubicBezTo>
                    <a:cubicBezTo>
                      <a:pt x="126" y="2325"/>
                      <a:pt x="252" y="2336"/>
                      <a:pt x="379" y="2336"/>
                    </a:cubicBezTo>
                    <a:cubicBezTo>
                      <a:pt x="616" y="2336"/>
                      <a:pt x="857" y="2300"/>
                      <a:pt x="1097" y="2224"/>
                    </a:cubicBezTo>
                    <a:cubicBezTo>
                      <a:pt x="1617" y="2051"/>
                      <a:pt x="2079" y="1670"/>
                      <a:pt x="2332" y="1186"/>
                    </a:cubicBezTo>
                    <a:cubicBezTo>
                      <a:pt x="2436" y="1001"/>
                      <a:pt x="2506" y="793"/>
                      <a:pt x="2633" y="632"/>
                    </a:cubicBezTo>
                    <a:cubicBezTo>
                      <a:pt x="2732" y="443"/>
                      <a:pt x="2928" y="308"/>
                      <a:pt x="3138" y="308"/>
                    </a:cubicBezTo>
                    <a:cubicBezTo>
                      <a:pt x="3146" y="308"/>
                      <a:pt x="3155" y="308"/>
                      <a:pt x="3164" y="308"/>
                    </a:cubicBezTo>
                    <a:cubicBezTo>
                      <a:pt x="2969" y="154"/>
                      <a:pt x="2783" y="1"/>
                      <a:pt x="2558"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8701596" y="4212512"/>
                <a:ext cx="250919" cy="158484"/>
              </a:xfrm>
              <a:custGeom>
                <a:avLst/>
                <a:gdLst/>
                <a:ahLst/>
                <a:cxnLst/>
                <a:rect l="l" t="t" r="r" b="b"/>
                <a:pathLst>
                  <a:path w="7769" h="4907" extrusionOk="0">
                    <a:moveTo>
                      <a:pt x="7180" y="309"/>
                    </a:moveTo>
                    <a:cubicBezTo>
                      <a:pt x="7295" y="575"/>
                      <a:pt x="7387" y="852"/>
                      <a:pt x="7433" y="1140"/>
                    </a:cubicBezTo>
                    <a:cubicBezTo>
                      <a:pt x="7480" y="1429"/>
                      <a:pt x="7480" y="1717"/>
                      <a:pt x="7410" y="2006"/>
                    </a:cubicBezTo>
                    <a:cubicBezTo>
                      <a:pt x="7330" y="2271"/>
                      <a:pt x="7237" y="2548"/>
                      <a:pt x="7087" y="2791"/>
                    </a:cubicBezTo>
                    <a:cubicBezTo>
                      <a:pt x="6949" y="3045"/>
                      <a:pt x="6764" y="3276"/>
                      <a:pt x="6556" y="3472"/>
                    </a:cubicBezTo>
                    <a:cubicBezTo>
                      <a:pt x="6741" y="3253"/>
                      <a:pt x="6914" y="3022"/>
                      <a:pt x="7041" y="2779"/>
                    </a:cubicBezTo>
                    <a:cubicBezTo>
                      <a:pt x="7180" y="2537"/>
                      <a:pt x="7272" y="2260"/>
                      <a:pt x="7341" y="1983"/>
                    </a:cubicBezTo>
                    <a:cubicBezTo>
                      <a:pt x="7422" y="1717"/>
                      <a:pt x="7433" y="1429"/>
                      <a:pt x="7387" y="1152"/>
                    </a:cubicBezTo>
                    <a:cubicBezTo>
                      <a:pt x="7353" y="863"/>
                      <a:pt x="7272" y="586"/>
                      <a:pt x="7180" y="309"/>
                    </a:cubicBezTo>
                    <a:close/>
                    <a:moveTo>
                      <a:pt x="7002" y="0"/>
                    </a:moveTo>
                    <a:cubicBezTo>
                      <a:pt x="6894" y="0"/>
                      <a:pt x="6799" y="97"/>
                      <a:pt x="6799" y="217"/>
                    </a:cubicBezTo>
                    <a:cubicBezTo>
                      <a:pt x="6799" y="309"/>
                      <a:pt x="6856" y="402"/>
                      <a:pt x="6856" y="482"/>
                    </a:cubicBezTo>
                    <a:cubicBezTo>
                      <a:pt x="6764" y="411"/>
                      <a:pt x="6677" y="378"/>
                      <a:pt x="6596" y="378"/>
                    </a:cubicBezTo>
                    <a:cubicBezTo>
                      <a:pt x="6263" y="378"/>
                      <a:pt x="6052" y="931"/>
                      <a:pt x="6164" y="1498"/>
                    </a:cubicBezTo>
                    <a:cubicBezTo>
                      <a:pt x="6313" y="2244"/>
                      <a:pt x="6314" y="3001"/>
                      <a:pt x="5872" y="3679"/>
                    </a:cubicBezTo>
                    <a:lnTo>
                      <a:pt x="5872" y="3679"/>
                    </a:lnTo>
                    <a:cubicBezTo>
                      <a:pt x="5963" y="3532"/>
                      <a:pt x="5882" y="3366"/>
                      <a:pt x="5714" y="3299"/>
                    </a:cubicBezTo>
                    <a:cubicBezTo>
                      <a:pt x="5664" y="3276"/>
                      <a:pt x="5607" y="3265"/>
                      <a:pt x="5549" y="3265"/>
                    </a:cubicBezTo>
                    <a:cubicBezTo>
                      <a:pt x="5433" y="3265"/>
                      <a:pt x="5310" y="3306"/>
                      <a:pt x="5217" y="3368"/>
                    </a:cubicBezTo>
                    <a:cubicBezTo>
                      <a:pt x="5067" y="3472"/>
                      <a:pt x="4929" y="3587"/>
                      <a:pt x="4790" y="3703"/>
                    </a:cubicBezTo>
                    <a:cubicBezTo>
                      <a:pt x="4663" y="3818"/>
                      <a:pt x="4536" y="3922"/>
                      <a:pt x="4375" y="4003"/>
                    </a:cubicBezTo>
                    <a:cubicBezTo>
                      <a:pt x="4063" y="4199"/>
                      <a:pt x="3694" y="4326"/>
                      <a:pt x="3347" y="4441"/>
                    </a:cubicBezTo>
                    <a:cubicBezTo>
                      <a:pt x="2904" y="4573"/>
                      <a:pt x="2417" y="4645"/>
                      <a:pt x="1926" y="4645"/>
                    </a:cubicBezTo>
                    <a:cubicBezTo>
                      <a:pt x="1256" y="4645"/>
                      <a:pt x="580" y="4511"/>
                      <a:pt x="0" y="4211"/>
                    </a:cubicBezTo>
                    <a:lnTo>
                      <a:pt x="0" y="4211"/>
                    </a:lnTo>
                    <a:cubicBezTo>
                      <a:pt x="912" y="4683"/>
                      <a:pt x="1828" y="4906"/>
                      <a:pt x="2766" y="4906"/>
                    </a:cubicBezTo>
                    <a:cubicBezTo>
                      <a:pt x="3454" y="4906"/>
                      <a:pt x="4153" y="4786"/>
                      <a:pt x="4871" y="4557"/>
                    </a:cubicBezTo>
                    <a:cubicBezTo>
                      <a:pt x="5806" y="4245"/>
                      <a:pt x="6718" y="3703"/>
                      <a:pt x="7237" y="2849"/>
                    </a:cubicBezTo>
                    <a:cubicBezTo>
                      <a:pt x="7768" y="2029"/>
                      <a:pt x="7757" y="1059"/>
                      <a:pt x="7260" y="217"/>
                    </a:cubicBezTo>
                    <a:cubicBezTo>
                      <a:pt x="7214" y="136"/>
                      <a:pt x="7156" y="67"/>
                      <a:pt x="7087" y="21"/>
                    </a:cubicBezTo>
                    <a:cubicBezTo>
                      <a:pt x="7059" y="6"/>
                      <a:pt x="7030" y="0"/>
                      <a:pt x="7002"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8880525" y="4289444"/>
                <a:ext cx="105161" cy="67276"/>
              </a:xfrm>
              <a:custGeom>
                <a:avLst/>
                <a:gdLst/>
                <a:ahLst/>
                <a:cxnLst/>
                <a:rect l="l" t="t" r="r" b="b"/>
                <a:pathLst>
                  <a:path w="3256" h="2083" extrusionOk="0">
                    <a:moveTo>
                      <a:pt x="2381" y="0"/>
                    </a:moveTo>
                    <a:cubicBezTo>
                      <a:pt x="2249" y="0"/>
                      <a:pt x="1995" y="422"/>
                      <a:pt x="1951" y="467"/>
                    </a:cubicBezTo>
                    <a:cubicBezTo>
                      <a:pt x="1547" y="1090"/>
                      <a:pt x="785" y="1909"/>
                      <a:pt x="0" y="2083"/>
                    </a:cubicBezTo>
                    <a:cubicBezTo>
                      <a:pt x="728" y="1932"/>
                      <a:pt x="1362" y="1667"/>
                      <a:pt x="1905" y="1182"/>
                    </a:cubicBezTo>
                    <a:cubicBezTo>
                      <a:pt x="1997" y="1090"/>
                      <a:pt x="2101" y="1009"/>
                      <a:pt x="2194" y="951"/>
                    </a:cubicBezTo>
                    <a:cubicBezTo>
                      <a:pt x="2287" y="900"/>
                      <a:pt x="2398" y="857"/>
                      <a:pt x="2520" y="857"/>
                    </a:cubicBezTo>
                    <a:cubicBezTo>
                      <a:pt x="2534" y="857"/>
                      <a:pt x="2548" y="858"/>
                      <a:pt x="2563" y="859"/>
                    </a:cubicBezTo>
                    <a:cubicBezTo>
                      <a:pt x="2678" y="894"/>
                      <a:pt x="2794" y="974"/>
                      <a:pt x="2805" y="1101"/>
                    </a:cubicBezTo>
                    <a:cubicBezTo>
                      <a:pt x="2816" y="1233"/>
                      <a:pt x="2723" y="1354"/>
                      <a:pt x="2605" y="1356"/>
                    </a:cubicBezTo>
                    <a:lnTo>
                      <a:pt x="2605" y="1356"/>
                    </a:lnTo>
                    <a:cubicBezTo>
                      <a:pt x="2599" y="1356"/>
                      <a:pt x="2592" y="1356"/>
                      <a:pt x="2586" y="1355"/>
                    </a:cubicBezTo>
                    <a:lnTo>
                      <a:pt x="2586" y="1355"/>
                    </a:lnTo>
                    <a:cubicBezTo>
                      <a:pt x="2591" y="1356"/>
                      <a:pt x="2597" y="1356"/>
                      <a:pt x="2602" y="1356"/>
                    </a:cubicBezTo>
                    <a:cubicBezTo>
                      <a:pt x="2603" y="1356"/>
                      <a:pt x="2604" y="1356"/>
                      <a:pt x="2605" y="1356"/>
                    </a:cubicBezTo>
                    <a:lnTo>
                      <a:pt x="2605" y="1356"/>
                    </a:lnTo>
                    <a:cubicBezTo>
                      <a:pt x="2611" y="1356"/>
                      <a:pt x="2618" y="1356"/>
                      <a:pt x="2625" y="1356"/>
                    </a:cubicBezTo>
                    <a:cubicBezTo>
                      <a:pt x="2846" y="1356"/>
                      <a:pt x="3087" y="1263"/>
                      <a:pt x="3163" y="1067"/>
                    </a:cubicBezTo>
                    <a:cubicBezTo>
                      <a:pt x="3255" y="847"/>
                      <a:pt x="3175" y="570"/>
                      <a:pt x="3002" y="432"/>
                    </a:cubicBezTo>
                    <a:cubicBezTo>
                      <a:pt x="2898" y="348"/>
                      <a:pt x="2776" y="311"/>
                      <a:pt x="2653" y="311"/>
                    </a:cubicBezTo>
                    <a:cubicBezTo>
                      <a:pt x="2556" y="311"/>
                      <a:pt x="2458" y="334"/>
                      <a:pt x="2367" y="374"/>
                    </a:cubicBezTo>
                    <a:cubicBezTo>
                      <a:pt x="2413" y="317"/>
                      <a:pt x="2471" y="213"/>
                      <a:pt x="2459" y="143"/>
                    </a:cubicBezTo>
                    <a:cubicBezTo>
                      <a:pt x="2451" y="40"/>
                      <a:pt x="2422" y="0"/>
                      <a:pt x="238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8569241" y="4341734"/>
                <a:ext cx="227439" cy="140623"/>
              </a:xfrm>
              <a:custGeom>
                <a:avLst/>
                <a:gdLst/>
                <a:ahLst/>
                <a:cxnLst/>
                <a:rect l="l" t="t" r="r" b="b"/>
                <a:pathLst>
                  <a:path w="7042" h="4354" extrusionOk="0">
                    <a:moveTo>
                      <a:pt x="1940" y="210"/>
                    </a:moveTo>
                    <a:cubicBezTo>
                      <a:pt x="2066" y="221"/>
                      <a:pt x="2182" y="233"/>
                      <a:pt x="2309" y="267"/>
                    </a:cubicBezTo>
                    <a:cubicBezTo>
                      <a:pt x="2563" y="337"/>
                      <a:pt x="2782" y="440"/>
                      <a:pt x="2990" y="579"/>
                    </a:cubicBezTo>
                    <a:cubicBezTo>
                      <a:pt x="3405" y="856"/>
                      <a:pt x="3740" y="1248"/>
                      <a:pt x="4029" y="1664"/>
                    </a:cubicBezTo>
                    <a:cubicBezTo>
                      <a:pt x="4306" y="2068"/>
                      <a:pt x="4548" y="2507"/>
                      <a:pt x="4848" y="2887"/>
                    </a:cubicBezTo>
                    <a:cubicBezTo>
                      <a:pt x="5137" y="3291"/>
                      <a:pt x="5518" y="3626"/>
                      <a:pt x="5922" y="3915"/>
                    </a:cubicBezTo>
                    <a:cubicBezTo>
                      <a:pt x="5714" y="3776"/>
                      <a:pt x="5518" y="3626"/>
                      <a:pt x="5333" y="3465"/>
                    </a:cubicBezTo>
                    <a:cubicBezTo>
                      <a:pt x="5137" y="3315"/>
                      <a:pt x="4964" y="3118"/>
                      <a:pt x="4825" y="2922"/>
                    </a:cubicBezTo>
                    <a:cubicBezTo>
                      <a:pt x="4525" y="2530"/>
                      <a:pt x="4260" y="2103"/>
                      <a:pt x="3971" y="1699"/>
                    </a:cubicBezTo>
                    <a:cubicBezTo>
                      <a:pt x="3694" y="1295"/>
                      <a:pt x="3382" y="902"/>
                      <a:pt x="2967" y="625"/>
                    </a:cubicBezTo>
                    <a:cubicBezTo>
                      <a:pt x="2863" y="556"/>
                      <a:pt x="2759" y="498"/>
                      <a:pt x="2644" y="440"/>
                    </a:cubicBezTo>
                    <a:cubicBezTo>
                      <a:pt x="2528" y="383"/>
                      <a:pt x="2413" y="337"/>
                      <a:pt x="2297" y="313"/>
                    </a:cubicBezTo>
                    <a:cubicBezTo>
                      <a:pt x="2182" y="279"/>
                      <a:pt x="2055" y="256"/>
                      <a:pt x="1940" y="233"/>
                    </a:cubicBezTo>
                    <a:cubicBezTo>
                      <a:pt x="1876" y="227"/>
                      <a:pt x="1815" y="224"/>
                      <a:pt x="1753" y="224"/>
                    </a:cubicBezTo>
                    <a:cubicBezTo>
                      <a:pt x="1691" y="224"/>
                      <a:pt x="1628" y="227"/>
                      <a:pt x="1559" y="233"/>
                    </a:cubicBezTo>
                    <a:cubicBezTo>
                      <a:pt x="1674" y="221"/>
                      <a:pt x="1813" y="210"/>
                      <a:pt x="1940" y="210"/>
                    </a:cubicBezTo>
                    <a:close/>
                    <a:moveTo>
                      <a:pt x="6377" y="4269"/>
                    </a:moveTo>
                    <a:cubicBezTo>
                      <a:pt x="6379" y="4270"/>
                      <a:pt x="6381" y="4271"/>
                      <a:pt x="6383" y="4273"/>
                    </a:cubicBezTo>
                    <a:cubicBezTo>
                      <a:pt x="6381" y="4271"/>
                      <a:pt x="6379" y="4270"/>
                      <a:pt x="6377" y="4269"/>
                    </a:cubicBezTo>
                    <a:close/>
                    <a:moveTo>
                      <a:pt x="1935" y="0"/>
                    </a:moveTo>
                    <a:cubicBezTo>
                      <a:pt x="1792" y="0"/>
                      <a:pt x="1648" y="12"/>
                      <a:pt x="1501" y="36"/>
                    </a:cubicBezTo>
                    <a:cubicBezTo>
                      <a:pt x="1316" y="60"/>
                      <a:pt x="1132" y="117"/>
                      <a:pt x="947" y="198"/>
                    </a:cubicBezTo>
                    <a:cubicBezTo>
                      <a:pt x="601" y="325"/>
                      <a:pt x="324" y="556"/>
                      <a:pt x="0" y="717"/>
                    </a:cubicBezTo>
                    <a:cubicBezTo>
                      <a:pt x="430" y="510"/>
                      <a:pt x="917" y="383"/>
                      <a:pt x="1396" y="383"/>
                    </a:cubicBezTo>
                    <a:cubicBezTo>
                      <a:pt x="1664" y="383"/>
                      <a:pt x="1930" y="423"/>
                      <a:pt x="2182" y="510"/>
                    </a:cubicBezTo>
                    <a:cubicBezTo>
                      <a:pt x="2563" y="637"/>
                      <a:pt x="3198" y="914"/>
                      <a:pt x="3209" y="1387"/>
                    </a:cubicBezTo>
                    <a:cubicBezTo>
                      <a:pt x="3209" y="1549"/>
                      <a:pt x="3163" y="1733"/>
                      <a:pt x="3048" y="1837"/>
                    </a:cubicBezTo>
                    <a:cubicBezTo>
                      <a:pt x="2993" y="1882"/>
                      <a:pt x="2917" y="1905"/>
                      <a:pt x="2840" y="1905"/>
                    </a:cubicBezTo>
                    <a:cubicBezTo>
                      <a:pt x="2739" y="1905"/>
                      <a:pt x="2638" y="1865"/>
                      <a:pt x="2586" y="1779"/>
                    </a:cubicBezTo>
                    <a:lnTo>
                      <a:pt x="2586" y="1779"/>
                    </a:lnTo>
                    <a:cubicBezTo>
                      <a:pt x="2621" y="1999"/>
                      <a:pt x="2817" y="2183"/>
                      <a:pt x="3036" y="2183"/>
                    </a:cubicBezTo>
                    <a:cubicBezTo>
                      <a:pt x="3255" y="2183"/>
                      <a:pt x="3440" y="1999"/>
                      <a:pt x="3475" y="1779"/>
                    </a:cubicBezTo>
                    <a:cubicBezTo>
                      <a:pt x="3786" y="2414"/>
                      <a:pt x="3786" y="3084"/>
                      <a:pt x="3613" y="3753"/>
                    </a:cubicBezTo>
                    <a:cubicBezTo>
                      <a:pt x="3613" y="3753"/>
                      <a:pt x="3798" y="3661"/>
                      <a:pt x="3913" y="3557"/>
                    </a:cubicBezTo>
                    <a:lnTo>
                      <a:pt x="3913" y="3557"/>
                    </a:lnTo>
                    <a:cubicBezTo>
                      <a:pt x="3913" y="3557"/>
                      <a:pt x="3983" y="3834"/>
                      <a:pt x="3902" y="4353"/>
                    </a:cubicBezTo>
                    <a:cubicBezTo>
                      <a:pt x="4213" y="4076"/>
                      <a:pt x="4306" y="3984"/>
                      <a:pt x="4502" y="3615"/>
                    </a:cubicBezTo>
                    <a:cubicBezTo>
                      <a:pt x="4687" y="4088"/>
                      <a:pt x="4998" y="4160"/>
                      <a:pt x="5343" y="4160"/>
                    </a:cubicBezTo>
                    <a:cubicBezTo>
                      <a:pt x="5494" y="4160"/>
                      <a:pt x="5652" y="4146"/>
                      <a:pt x="5808" y="4146"/>
                    </a:cubicBezTo>
                    <a:cubicBezTo>
                      <a:pt x="6005" y="4146"/>
                      <a:pt x="6200" y="4168"/>
                      <a:pt x="6377" y="4269"/>
                    </a:cubicBezTo>
                    <a:lnTo>
                      <a:pt x="6377" y="4269"/>
                    </a:lnTo>
                    <a:cubicBezTo>
                      <a:pt x="5777" y="3918"/>
                      <a:pt x="6508" y="2863"/>
                      <a:pt x="5922" y="2587"/>
                    </a:cubicBezTo>
                    <a:lnTo>
                      <a:pt x="5922" y="2587"/>
                    </a:lnTo>
                    <a:cubicBezTo>
                      <a:pt x="6041" y="2598"/>
                      <a:pt x="6158" y="2605"/>
                      <a:pt x="6271" y="2605"/>
                    </a:cubicBezTo>
                    <a:cubicBezTo>
                      <a:pt x="6542" y="2605"/>
                      <a:pt x="6798" y="2564"/>
                      <a:pt x="7041" y="2426"/>
                    </a:cubicBezTo>
                    <a:cubicBezTo>
                      <a:pt x="5876" y="2414"/>
                      <a:pt x="4767" y="1595"/>
                      <a:pt x="3925" y="844"/>
                    </a:cubicBezTo>
                    <a:cubicBezTo>
                      <a:pt x="3336" y="313"/>
                      <a:pt x="2665" y="0"/>
                      <a:pt x="1935"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8708282" y="4358174"/>
                <a:ext cx="150636" cy="53614"/>
              </a:xfrm>
              <a:custGeom>
                <a:avLst/>
                <a:gdLst/>
                <a:ahLst/>
                <a:cxnLst/>
                <a:rect l="l" t="t" r="r" b="b"/>
                <a:pathLst>
                  <a:path w="4664" h="1660" extrusionOk="0">
                    <a:moveTo>
                      <a:pt x="970" y="509"/>
                    </a:moveTo>
                    <a:lnTo>
                      <a:pt x="970" y="509"/>
                    </a:lnTo>
                    <a:cubicBezTo>
                      <a:pt x="1178" y="589"/>
                      <a:pt x="1386" y="670"/>
                      <a:pt x="1617" y="728"/>
                    </a:cubicBezTo>
                    <a:cubicBezTo>
                      <a:pt x="1836" y="786"/>
                      <a:pt x="2055" y="820"/>
                      <a:pt x="2298" y="855"/>
                    </a:cubicBezTo>
                    <a:cubicBezTo>
                      <a:pt x="2517" y="878"/>
                      <a:pt x="2759" y="878"/>
                      <a:pt x="3002" y="878"/>
                    </a:cubicBezTo>
                    <a:cubicBezTo>
                      <a:pt x="3221" y="866"/>
                      <a:pt x="3464" y="855"/>
                      <a:pt x="3694" y="843"/>
                    </a:cubicBezTo>
                    <a:lnTo>
                      <a:pt x="3694" y="843"/>
                    </a:lnTo>
                    <a:cubicBezTo>
                      <a:pt x="3464" y="878"/>
                      <a:pt x="3221" y="913"/>
                      <a:pt x="2967" y="924"/>
                    </a:cubicBezTo>
                    <a:cubicBezTo>
                      <a:pt x="2896" y="927"/>
                      <a:pt x="2826" y="929"/>
                      <a:pt x="2757" y="929"/>
                    </a:cubicBezTo>
                    <a:cubicBezTo>
                      <a:pt x="2590" y="929"/>
                      <a:pt x="2426" y="921"/>
                      <a:pt x="2263" y="913"/>
                    </a:cubicBezTo>
                    <a:cubicBezTo>
                      <a:pt x="2032" y="878"/>
                      <a:pt x="1801" y="843"/>
                      <a:pt x="1582" y="763"/>
                    </a:cubicBezTo>
                    <a:cubicBezTo>
                      <a:pt x="1363" y="693"/>
                      <a:pt x="1155" y="612"/>
                      <a:pt x="970" y="509"/>
                    </a:cubicBezTo>
                    <a:close/>
                    <a:moveTo>
                      <a:pt x="1" y="1"/>
                    </a:moveTo>
                    <a:cubicBezTo>
                      <a:pt x="685" y="602"/>
                      <a:pt x="2459" y="1660"/>
                      <a:pt x="3607" y="1660"/>
                    </a:cubicBezTo>
                    <a:cubicBezTo>
                      <a:pt x="3738" y="1660"/>
                      <a:pt x="3860" y="1646"/>
                      <a:pt x="3971" y="1617"/>
                    </a:cubicBezTo>
                    <a:cubicBezTo>
                      <a:pt x="3948" y="1570"/>
                      <a:pt x="3256" y="1374"/>
                      <a:pt x="3106" y="1224"/>
                    </a:cubicBezTo>
                    <a:lnTo>
                      <a:pt x="3106" y="1224"/>
                    </a:lnTo>
                    <a:cubicBezTo>
                      <a:pt x="3153" y="1229"/>
                      <a:pt x="3202" y="1232"/>
                      <a:pt x="3253" y="1232"/>
                    </a:cubicBezTo>
                    <a:cubicBezTo>
                      <a:pt x="3749" y="1232"/>
                      <a:pt x="4349" y="979"/>
                      <a:pt x="4664" y="612"/>
                    </a:cubicBezTo>
                    <a:lnTo>
                      <a:pt x="4664" y="612"/>
                    </a:lnTo>
                    <a:cubicBezTo>
                      <a:pt x="4243" y="677"/>
                      <a:pt x="3819" y="709"/>
                      <a:pt x="3394" y="709"/>
                    </a:cubicBezTo>
                    <a:cubicBezTo>
                      <a:pt x="2224" y="709"/>
                      <a:pt x="1060" y="467"/>
                      <a:pt x="1"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8398872" y="4694068"/>
                <a:ext cx="194269" cy="264710"/>
              </a:xfrm>
              <a:custGeom>
                <a:avLst/>
                <a:gdLst/>
                <a:ahLst/>
                <a:cxnLst/>
                <a:rect l="l" t="t" r="r" b="b"/>
                <a:pathLst>
                  <a:path w="6015" h="8196" extrusionOk="0">
                    <a:moveTo>
                      <a:pt x="6014" y="1"/>
                    </a:moveTo>
                    <a:cubicBezTo>
                      <a:pt x="5995" y="2"/>
                      <a:pt x="5975" y="4"/>
                      <a:pt x="5955" y="7"/>
                    </a:cubicBezTo>
                    <a:lnTo>
                      <a:pt x="5955" y="7"/>
                    </a:lnTo>
                    <a:cubicBezTo>
                      <a:pt x="5975" y="5"/>
                      <a:pt x="5994" y="3"/>
                      <a:pt x="6014" y="1"/>
                    </a:cubicBezTo>
                    <a:close/>
                    <a:moveTo>
                      <a:pt x="5955" y="7"/>
                    </a:moveTo>
                    <a:cubicBezTo>
                      <a:pt x="4593" y="166"/>
                      <a:pt x="3340" y="1104"/>
                      <a:pt x="2817" y="2390"/>
                    </a:cubicBezTo>
                    <a:cubicBezTo>
                      <a:pt x="2597" y="2921"/>
                      <a:pt x="2494" y="3486"/>
                      <a:pt x="2355" y="4029"/>
                    </a:cubicBezTo>
                    <a:cubicBezTo>
                      <a:pt x="2205" y="4583"/>
                      <a:pt x="1974" y="5137"/>
                      <a:pt x="1570" y="5541"/>
                    </a:cubicBezTo>
                    <a:cubicBezTo>
                      <a:pt x="1276" y="5835"/>
                      <a:pt x="859" y="6032"/>
                      <a:pt x="449" y="6032"/>
                    </a:cubicBezTo>
                    <a:cubicBezTo>
                      <a:pt x="296" y="6032"/>
                      <a:pt x="144" y="6005"/>
                      <a:pt x="0" y="5945"/>
                    </a:cubicBezTo>
                    <a:lnTo>
                      <a:pt x="0" y="5945"/>
                    </a:lnTo>
                    <a:cubicBezTo>
                      <a:pt x="323" y="6261"/>
                      <a:pt x="800" y="6449"/>
                      <a:pt x="1259" y="6449"/>
                    </a:cubicBezTo>
                    <a:cubicBezTo>
                      <a:pt x="1555" y="6449"/>
                      <a:pt x="1843" y="6371"/>
                      <a:pt x="2078" y="6199"/>
                    </a:cubicBezTo>
                    <a:lnTo>
                      <a:pt x="2078" y="6199"/>
                    </a:lnTo>
                    <a:cubicBezTo>
                      <a:pt x="1870" y="6868"/>
                      <a:pt x="2251" y="7838"/>
                      <a:pt x="2851" y="8196"/>
                    </a:cubicBezTo>
                    <a:cubicBezTo>
                      <a:pt x="2494" y="6684"/>
                      <a:pt x="3105" y="6049"/>
                      <a:pt x="3359" y="3856"/>
                    </a:cubicBezTo>
                    <a:cubicBezTo>
                      <a:pt x="3697" y="1135"/>
                      <a:pt x="5195" y="111"/>
                      <a:pt x="5955" y="7"/>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8523379" y="4697039"/>
                <a:ext cx="97700" cy="213293"/>
              </a:xfrm>
              <a:custGeom>
                <a:avLst/>
                <a:gdLst/>
                <a:ahLst/>
                <a:cxnLst/>
                <a:rect l="l" t="t" r="r" b="b"/>
                <a:pathLst>
                  <a:path w="3025" h="6604" extrusionOk="0">
                    <a:moveTo>
                      <a:pt x="1155" y="936"/>
                    </a:moveTo>
                    <a:lnTo>
                      <a:pt x="1155" y="936"/>
                    </a:lnTo>
                    <a:cubicBezTo>
                      <a:pt x="843" y="1282"/>
                      <a:pt x="728" y="1744"/>
                      <a:pt x="728" y="2182"/>
                    </a:cubicBezTo>
                    <a:cubicBezTo>
                      <a:pt x="728" y="2621"/>
                      <a:pt x="866" y="3060"/>
                      <a:pt x="1016" y="3475"/>
                    </a:cubicBezTo>
                    <a:cubicBezTo>
                      <a:pt x="1178" y="3891"/>
                      <a:pt x="1363" y="4295"/>
                      <a:pt x="1513" y="4733"/>
                    </a:cubicBezTo>
                    <a:cubicBezTo>
                      <a:pt x="1582" y="4941"/>
                      <a:pt x="1628" y="5160"/>
                      <a:pt x="1651" y="5391"/>
                    </a:cubicBezTo>
                    <a:cubicBezTo>
                      <a:pt x="1686" y="5622"/>
                      <a:pt x="1697" y="5841"/>
                      <a:pt x="1686" y="6072"/>
                    </a:cubicBezTo>
                    <a:cubicBezTo>
                      <a:pt x="1674" y="5622"/>
                      <a:pt x="1593" y="5172"/>
                      <a:pt x="1455" y="4745"/>
                    </a:cubicBezTo>
                    <a:cubicBezTo>
                      <a:pt x="1328" y="4318"/>
                      <a:pt x="1120" y="3914"/>
                      <a:pt x="959" y="3487"/>
                    </a:cubicBezTo>
                    <a:cubicBezTo>
                      <a:pt x="809" y="3071"/>
                      <a:pt x="670" y="2621"/>
                      <a:pt x="693" y="2159"/>
                    </a:cubicBezTo>
                    <a:cubicBezTo>
                      <a:pt x="693" y="1929"/>
                      <a:pt x="728" y="1698"/>
                      <a:pt x="809" y="1501"/>
                    </a:cubicBezTo>
                    <a:cubicBezTo>
                      <a:pt x="843" y="1398"/>
                      <a:pt x="889" y="1282"/>
                      <a:pt x="947" y="1190"/>
                    </a:cubicBezTo>
                    <a:cubicBezTo>
                      <a:pt x="1005" y="1097"/>
                      <a:pt x="1074" y="1005"/>
                      <a:pt x="1155" y="936"/>
                    </a:cubicBezTo>
                    <a:close/>
                    <a:moveTo>
                      <a:pt x="2309" y="1"/>
                    </a:moveTo>
                    <a:cubicBezTo>
                      <a:pt x="2021" y="163"/>
                      <a:pt x="1709" y="243"/>
                      <a:pt x="1443" y="451"/>
                    </a:cubicBezTo>
                    <a:cubicBezTo>
                      <a:pt x="1293" y="543"/>
                      <a:pt x="1155" y="659"/>
                      <a:pt x="1039" y="797"/>
                    </a:cubicBezTo>
                    <a:cubicBezTo>
                      <a:pt x="474" y="1386"/>
                      <a:pt x="301" y="2159"/>
                      <a:pt x="405" y="3025"/>
                    </a:cubicBezTo>
                    <a:cubicBezTo>
                      <a:pt x="532" y="4041"/>
                      <a:pt x="589" y="5299"/>
                      <a:pt x="1" y="6188"/>
                    </a:cubicBezTo>
                    <a:cubicBezTo>
                      <a:pt x="312" y="5980"/>
                      <a:pt x="520" y="5714"/>
                      <a:pt x="670" y="5391"/>
                    </a:cubicBezTo>
                    <a:lnTo>
                      <a:pt x="670" y="5391"/>
                    </a:lnTo>
                    <a:cubicBezTo>
                      <a:pt x="578" y="5979"/>
                      <a:pt x="1752" y="5968"/>
                      <a:pt x="1709" y="6601"/>
                    </a:cubicBezTo>
                    <a:lnTo>
                      <a:pt x="1709" y="6601"/>
                    </a:lnTo>
                    <a:cubicBezTo>
                      <a:pt x="1757" y="5933"/>
                      <a:pt x="2713" y="5610"/>
                      <a:pt x="2171" y="4860"/>
                    </a:cubicBezTo>
                    <a:lnTo>
                      <a:pt x="2171" y="4860"/>
                    </a:lnTo>
                    <a:cubicBezTo>
                      <a:pt x="2308" y="4877"/>
                      <a:pt x="2411" y="4886"/>
                      <a:pt x="2503" y="4886"/>
                    </a:cubicBezTo>
                    <a:cubicBezTo>
                      <a:pt x="2666" y="4886"/>
                      <a:pt x="2796" y="4857"/>
                      <a:pt x="3025" y="4791"/>
                    </a:cubicBezTo>
                    <a:cubicBezTo>
                      <a:pt x="2598" y="4606"/>
                      <a:pt x="2425" y="4399"/>
                      <a:pt x="2425" y="4399"/>
                    </a:cubicBezTo>
                    <a:cubicBezTo>
                      <a:pt x="2563" y="4376"/>
                      <a:pt x="2736" y="4272"/>
                      <a:pt x="2736" y="4272"/>
                    </a:cubicBezTo>
                    <a:cubicBezTo>
                      <a:pt x="2136" y="4052"/>
                      <a:pt x="1640" y="3718"/>
                      <a:pt x="1328" y="3164"/>
                    </a:cubicBezTo>
                    <a:lnTo>
                      <a:pt x="1328" y="3164"/>
                    </a:lnTo>
                    <a:cubicBezTo>
                      <a:pt x="1386" y="3186"/>
                      <a:pt x="1450" y="3197"/>
                      <a:pt x="1512" y="3197"/>
                    </a:cubicBezTo>
                    <a:cubicBezTo>
                      <a:pt x="1647" y="3197"/>
                      <a:pt x="1780" y="3143"/>
                      <a:pt x="1859" y="3025"/>
                    </a:cubicBezTo>
                    <a:cubicBezTo>
                      <a:pt x="1963" y="2852"/>
                      <a:pt x="1928" y="2621"/>
                      <a:pt x="1790" y="2483"/>
                    </a:cubicBezTo>
                    <a:lnTo>
                      <a:pt x="1790" y="2483"/>
                    </a:lnTo>
                    <a:cubicBezTo>
                      <a:pt x="1847" y="2610"/>
                      <a:pt x="1732" y="2817"/>
                      <a:pt x="1582" y="2852"/>
                    </a:cubicBezTo>
                    <a:cubicBezTo>
                      <a:pt x="1548" y="2863"/>
                      <a:pt x="1512" y="2868"/>
                      <a:pt x="1477" y="2868"/>
                    </a:cubicBezTo>
                    <a:cubicBezTo>
                      <a:pt x="1367" y="2868"/>
                      <a:pt x="1253" y="2821"/>
                      <a:pt x="1166" y="2760"/>
                    </a:cubicBezTo>
                    <a:cubicBezTo>
                      <a:pt x="820" y="2494"/>
                      <a:pt x="936" y="1894"/>
                      <a:pt x="1039" y="1548"/>
                    </a:cubicBezTo>
                    <a:cubicBezTo>
                      <a:pt x="1213" y="878"/>
                      <a:pt x="1709" y="347"/>
                      <a:pt x="2309" y="1"/>
                    </a:cubicBezTo>
                    <a:close/>
                    <a:moveTo>
                      <a:pt x="1709" y="6601"/>
                    </a:moveTo>
                    <a:cubicBezTo>
                      <a:pt x="1709" y="6602"/>
                      <a:pt x="1709" y="6603"/>
                      <a:pt x="1709" y="6603"/>
                    </a:cubicBezTo>
                    <a:cubicBezTo>
                      <a:pt x="1709" y="6603"/>
                      <a:pt x="1709" y="6602"/>
                      <a:pt x="1709" y="660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8512204" y="4786535"/>
                <a:ext cx="17925" cy="77934"/>
              </a:xfrm>
              <a:custGeom>
                <a:avLst/>
                <a:gdLst/>
                <a:ahLst/>
                <a:cxnLst/>
                <a:rect l="l" t="t" r="r" b="b"/>
                <a:pathLst>
                  <a:path w="555" h="2413" extrusionOk="0">
                    <a:moveTo>
                      <a:pt x="312" y="0"/>
                    </a:moveTo>
                    <a:lnTo>
                      <a:pt x="312" y="0"/>
                    </a:lnTo>
                    <a:cubicBezTo>
                      <a:pt x="208" y="808"/>
                      <a:pt x="93" y="1605"/>
                      <a:pt x="0" y="2413"/>
                    </a:cubicBezTo>
                    <a:cubicBezTo>
                      <a:pt x="427" y="1674"/>
                      <a:pt x="554" y="831"/>
                      <a:pt x="312"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8398129" y="4618394"/>
                <a:ext cx="83521" cy="96957"/>
              </a:xfrm>
              <a:custGeom>
                <a:avLst/>
                <a:gdLst/>
                <a:ahLst/>
                <a:cxnLst/>
                <a:rect l="l" t="t" r="r" b="b"/>
                <a:pathLst>
                  <a:path w="2586" h="3002" extrusionOk="0">
                    <a:moveTo>
                      <a:pt x="2124" y="1039"/>
                    </a:moveTo>
                    <a:lnTo>
                      <a:pt x="2124" y="1039"/>
                    </a:lnTo>
                    <a:cubicBezTo>
                      <a:pt x="2066" y="1212"/>
                      <a:pt x="1974" y="1362"/>
                      <a:pt x="1836" y="1501"/>
                    </a:cubicBezTo>
                    <a:cubicBezTo>
                      <a:pt x="1709" y="1628"/>
                      <a:pt x="1547" y="1732"/>
                      <a:pt x="1397" y="1813"/>
                    </a:cubicBezTo>
                    <a:cubicBezTo>
                      <a:pt x="1224" y="1882"/>
                      <a:pt x="1051" y="1940"/>
                      <a:pt x="889" y="1997"/>
                    </a:cubicBezTo>
                    <a:cubicBezTo>
                      <a:pt x="716" y="2055"/>
                      <a:pt x="554" y="2136"/>
                      <a:pt x="416" y="2251"/>
                    </a:cubicBezTo>
                    <a:cubicBezTo>
                      <a:pt x="508" y="2101"/>
                      <a:pt x="681" y="2020"/>
                      <a:pt x="854" y="1940"/>
                    </a:cubicBezTo>
                    <a:cubicBezTo>
                      <a:pt x="1004" y="1882"/>
                      <a:pt x="1155" y="1824"/>
                      <a:pt x="1305" y="1766"/>
                    </a:cubicBezTo>
                    <a:cubicBezTo>
                      <a:pt x="1270" y="1766"/>
                      <a:pt x="1235" y="1790"/>
                      <a:pt x="1201" y="1790"/>
                    </a:cubicBezTo>
                    <a:cubicBezTo>
                      <a:pt x="1028" y="1790"/>
                      <a:pt x="854" y="1743"/>
                      <a:pt x="727" y="1628"/>
                    </a:cubicBezTo>
                    <a:lnTo>
                      <a:pt x="727" y="1628"/>
                    </a:lnTo>
                    <a:cubicBezTo>
                      <a:pt x="889" y="1686"/>
                      <a:pt x="1051" y="1709"/>
                      <a:pt x="1201" y="1709"/>
                    </a:cubicBezTo>
                    <a:cubicBezTo>
                      <a:pt x="1316" y="1709"/>
                      <a:pt x="1432" y="1686"/>
                      <a:pt x="1547" y="1651"/>
                    </a:cubicBezTo>
                    <a:cubicBezTo>
                      <a:pt x="1651" y="1593"/>
                      <a:pt x="1732" y="1536"/>
                      <a:pt x="1812" y="1466"/>
                    </a:cubicBezTo>
                    <a:cubicBezTo>
                      <a:pt x="1939" y="1351"/>
                      <a:pt x="2043" y="1189"/>
                      <a:pt x="2124" y="1039"/>
                    </a:cubicBezTo>
                    <a:close/>
                    <a:moveTo>
                      <a:pt x="2551" y="0"/>
                    </a:moveTo>
                    <a:lnTo>
                      <a:pt x="2551" y="0"/>
                    </a:lnTo>
                    <a:cubicBezTo>
                      <a:pt x="2517" y="150"/>
                      <a:pt x="2447" y="301"/>
                      <a:pt x="2355" y="462"/>
                    </a:cubicBezTo>
                    <a:cubicBezTo>
                      <a:pt x="2178" y="775"/>
                      <a:pt x="1831" y="965"/>
                      <a:pt x="1477" y="965"/>
                    </a:cubicBezTo>
                    <a:cubicBezTo>
                      <a:pt x="1439" y="965"/>
                      <a:pt x="1400" y="963"/>
                      <a:pt x="1362" y="958"/>
                    </a:cubicBezTo>
                    <a:cubicBezTo>
                      <a:pt x="970" y="924"/>
                      <a:pt x="577" y="612"/>
                      <a:pt x="474" y="243"/>
                    </a:cubicBezTo>
                    <a:cubicBezTo>
                      <a:pt x="323" y="347"/>
                      <a:pt x="243" y="520"/>
                      <a:pt x="254" y="693"/>
                    </a:cubicBezTo>
                    <a:cubicBezTo>
                      <a:pt x="266" y="866"/>
                      <a:pt x="427" y="993"/>
                      <a:pt x="577" y="1051"/>
                    </a:cubicBezTo>
                    <a:cubicBezTo>
                      <a:pt x="474" y="1097"/>
                      <a:pt x="335" y="1132"/>
                      <a:pt x="231" y="1224"/>
                    </a:cubicBezTo>
                    <a:cubicBezTo>
                      <a:pt x="139" y="1305"/>
                      <a:pt x="93" y="1455"/>
                      <a:pt x="150" y="1570"/>
                    </a:cubicBezTo>
                    <a:cubicBezTo>
                      <a:pt x="190" y="1639"/>
                      <a:pt x="295" y="1691"/>
                      <a:pt x="390" y="1691"/>
                    </a:cubicBezTo>
                    <a:cubicBezTo>
                      <a:pt x="407" y="1691"/>
                      <a:pt x="423" y="1689"/>
                      <a:pt x="439" y="1686"/>
                    </a:cubicBezTo>
                    <a:lnTo>
                      <a:pt x="439" y="1686"/>
                    </a:lnTo>
                    <a:cubicBezTo>
                      <a:pt x="254" y="1824"/>
                      <a:pt x="104" y="2043"/>
                      <a:pt x="70" y="2286"/>
                    </a:cubicBezTo>
                    <a:cubicBezTo>
                      <a:pt x="0" y="2563"/>
                      <a:pt x="150" y="2782"/>
                      <a:pt x="323" y="3001"/>
                    </a:cubicBezTo>
                    <a:cubicBezTo>
                      <a:pt x="312" y="2782"/>
                      <a:pt x="474" y="2598"/>
                      <a:pt x="658" y="2494"/>
                    </a:cubicBezTo>
                    <a:cubicBezTo>
                      <a:pt x="843" y="2378"/>
                      <a:pt x="1051" y="2320"/>
                      <a:pt x="1247" y="2228"/>
                    </a:cubicBezTo>
                    <a:cubicBezTo>
                      <a:pt x="1755" y="2020"/>
                      <a:pt x="2170" y="1582"/>
                      <a:pt x="2390" y="1074"/>
                    </a:cubicBezTo>
                    <a:cubicBezTo>
                      <a:pt x="2528" y="751"/>
                      <a:pt x="2586" y="358"/>
                      <a:pt x="255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8325492" y="4554284"/>
                <a:ext cx="177410" cy="239228"/>
              </a:xfrm>
              <a:custGeom>
                <a:avLst/>
                <a:gdLst/>
                <a:ahLst/>
                <a:cxnLst/>
                <a:rect l="l" t="t" r="r" b="b"/>
                <a:pathLst>
                  <a:path w="5493" h="7407" extrusionOk="0">
                    <a:moveTo>
                      <a:pt x="3542" y="6441"/>
                    </a:moveTo>
                    <a:lnTo>
                      <a:pt x="3542" y="6441"/>
                    </a:lnTo>
                    <a:cubicBezTo>
                      <a:pt x="3334" y="6637"/>
                      <a:pt x="3092" y="6799"/>
                      <a:pt x="2826" y="6914"/>
                    </a:cubicBezTo>
                    <a:cubicBezTo>
                      <a:pt x="2572" y="7041"/>
                      <a:pt x="2295" y="7133"/>
                      <a:pt x="2007" y="7180"/>
                    </a:cubicBezTo>
                    <a:cubicBezTo>
                      <a:pt x="1901" y="7197"/>
                      <a:pt x="1795" y="7204"/>
                      <a:pt x="1689" y="7204"/>
                    </a:cubicBezTo>
                    <a:cubicBezTo>
                      <a:pt x="1506" y="7204"/>
                      <a:pt x="1324" y="7181"/>
                      <a:pt x="1141" y="7145"/>
                    </a:cubicBezTo>
                    <a:cubicBezTo>
                      <a:pt x="864" y="7076"/>
                      <a:pt x="599" y="6972"/>
                      <a:pt x="345" y="6822"/>
                    </a:cubicBezTo>
                    <a:lnTo>
                      <a:pt x="345" y="6822"/>
                    </a:lnTo>
                    <a:cubicBezTo>
                      <a:pt x="610" y="6960"/>
                      <a:pt x="887" y="7064"/>
                      <a:pt x="1164" y="7099"/>
                    </a:cubicBezTo>
                    <a:cubicBezTo>
                      <a:pt x="1323" y="7133"/>
                      <a:pt x="1489" y="7155"/>
                      <a:pt x="1656" y="7155"/>
                    </a:cubicBezTo>
                    <a:cubicBezTo>
                      <a:pt x="1770" y="7155"/>
                      <a:pt x="1883" y="7145"/>
                      <a:pt x="1995" y="7122"/>
                    </a:cubicBezTo>
                    <a:cubicBezTo>
                      <a:pt x="2272" y="7076"/>
                      <a:pt x="2538" y="6983"/>
                      <a:pt x="2803" y="6868"/>
                    </a:cubicBezTo>
                    <a:cubicBezTo>
                      <a:pt x="3057" y="6753"/>
                      <a:pt x="3311" y="6614"/>
                      <a:pt x="3542" y="6441"/>
                    </a:cubicBezTo>
                    <a:close/>
                    <a:moveTo>
                      <a:pt x="4800" y="0"/>
                    </a:moveTo>
                    <a:cubicBezTo>
                      <a:pt x="5227" y="1027"/>
                      <a:pt x="5158" y="2343"/>
                      <a:pt x="4766" y="3371"/>
                    </a:cubicBezTo>
                    <a:cubicBezTo>
                      <a:pt x="4639" y="3717"/>
                      <a:pt x="4465" y="4040"/>
                      <a:pt x="4258" y="4363"/>
                    </a:cubicBezTo>
                    <a:cubicBezTo>
                      <a:pt x="4165" y="4502"/>
                      <a:pt x="4050" y="4629"/>
                      <a:pt x="3934" y="4756"/>
                    </a:cubicBezTo>
                    <a:cubicBezTo>
                      <a:pt x="3796" y="4883"/>
                      <a:pt x="3669" y="4998"/>
                      <a:pt x="3565" y="5137"/>
                    </a:cubicBezTo>
                    <a:cubicBezTo>
                      <a:pt x="3473" y="5287"/>
                      <a:pt x="3392" y="5471"/>
                      <a:pt x="3450" y="5644"/>
                    </a:cubicBezTo>
                    <a:cubicBezTo>
                      <a:pt x="3492" y="5771"/>
                      <a:pt x="3589" y="5854"/>
                      <a:pt x="3701" y="5854"/>
                    </a:cubicBezTo>
                    <a:cubicBezTo>
                      <a:pt x="3738" y="5854"/>
                      <a:pt x="3777" y="5845"/>
                      <a:pt x="3815" y="5826"/>
                    </a:cubicBezTo>
                    <a:lnTo>
                      <a:pt x="3815" y="5826"/>
                    </a:lnTo>
                    <a:cubicBezTo>
                      <a:pt x="3435" y="6027"/>
                      <a:pt x="3049" y="6107"/>
                      <a:pt x="2663" y="6107"/>
                    </a:cubicBezTo>
                    <a:cubicBezTo>
                      <a:pt x="2316" y="6107"/>
                      <a:pt x="1968" y="6042"/>
                      <a:pt x="1626" y="5945"/>
                    </a:cubicBezTo>
                    <a:cubicBezTo>
                      <a:pt x="1481" y="5907"/>
                      <a:pt x="1338" y="5890"/>
                      <a:pt x="1203" y="5890"/>
                    </a:cubicBezTo>
                    <a:cubicBezTo>
                      <a:pt x="672" y="5890"/>
                      <a:pt x="285" y="6163"/>
                      <a:pt x="552" y="6568"/>
                    </a:cubicBezTo>
                    <a:cubicBezTo>
                      <a:pt x="472" y="6568"/>
                      <a:pt x="379" y="6499"/>
                      <a:pt x="275" y="6499"/>
                    </a:cubicBezTo>
                    <a:cubicBezTo>
                      <a:pt x="269" y="6498"/>
                      <a:pt x="263" y="6498"/>
                      <a:pt x="257" y="6498"/>
                    </a:cubicBezTo>
                    <a:cubicBezTo>
                      <a:pt x="115" y="6498"/>
                      <a:pt x="1" y="6621"/>
                      <a:pt x="56" y="6776"/>
                    </a:cubicBezTo>
                    <a:cubicBezTo>
                      <a:pt x="91" y="6856"/>
                      <a:pt x="160" y="6903"/>
                      <a:pt x="229" y="6960"/>
                    </a:cubicBezTo>
                    <a:cubicBezTo>
                      <a:pt x="691" y="7253"/>
                      <a:pt x="1196" y="7406"/>
                      <a:pt x="1708" y="7406"/>
                    </a:cubicBezTo>
                    <a:cubicBezTo>
                      <a:pt x="2105" y="7406"/>
                      <a:pt x="2507" y="7314"/>
                      <a:pt x="2896" y="7122"/>
                    </a:cubicBezTo>
                    <a:cubicBezTo>
                      <a:pt x="3773" y="6672"/>
                      <a:pt x="4396" y="5806"/>
                      <a:pt x="4766" y="4883"/>
                    </a:cubicBezTo>
                    <a:cubicBezTo>
                      <a:pt x="5447" y="3232"/>
                      <a:pt x="5493" y="1639"/>
                      <a:pt x="4800"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8391411" y="4732857"/>
                <a:ext cx="82778" cy="100607"/>
              </a:xfrm>
              <a:custGeom>
                <a:avLst/>
                <a:gdLst/>
                <a:ahLst/>
                <a:cxnLst/>
                <a:rect l="l" t="t" r="r" b="b"/>
                <a:pathLst>
                  <a:path w="2563" h="3115" extrusionOk="0">
                    <a:moveTo>
                      <a:pt x="2563" y="0"/>
                    </a:moveTo>
                    <a:cubicBezTo>
                      <a:pt x="2332" y="762"/>
                      <a:pt x="1466" y="1454"/>
                      <a:pt x="797" y="1835"/>
                    </a:cubicBezTo>
                    <a:cubicBezTo>
                      <a:pt x="716" y="1881"/>
                      <a:pt x="0" y="2251"/>
                      <a:pt x="416" y="2309"/>
                    </a:cubicBezTo>
                    <a:cubicBezTo>
                      <a:pt x="428" y="2310"/>
                      <a:pt x="440" y="2311"/>
                      <a:pt x="452" y="2311"/>
                    </a:cubicBezTo>
                    <a:cubicBezTo>
                      <a:pt x="529" y="2311"/>
                      <a:pt x="598" y="2279"/>
                      <a:pt x="658" y="2239"/>
                    </a:cubicBezTo>
                    <a:lnTo>
                      <a:pt x="658" y="2239"/>
                    </a:lnTo>
                    <a:cubicBezTo>
                      <a:pt x="566" y="2435"/>
                      <a:pt x="543" y="2689"/>
                      <a:pt x="682" y="2874"/>
                    </a:cubicBezTo>
                    <a:cubicBezTo>
                      <a:pt x="782" y="3020"/>
                      <a:pt x="975" y="3115"/>
                      <a:pt x="1154" y="3115"/>
                    </a:cubicBezTo>
                    <a:cubicBezTo>
                      <a:pt x="1202" y="3115"/>
                      <a:pt x="1249" y="3108"/>
                      <a:pt x="1293" y="3093"/>
                    </a:cubicBezTo>
                    <a:cubicBezTo>
                      <a:pt x="1513" y="3013"/>
                      <a:pt x="1628" y="2759"/>
                      <a:pt x="1628" y="2528"/>
                    </a:cubicBezTo>
                    <a:lnTo>
                      <a:pt x="1628" y="2528"/>
                    </a:lnTo>
                    <a:cubicBezTo>
                      <a:pt x="1628" y="2638"/>
                      <a:pt x="1524" y="2731"/>
                      <a:pt x="1421" y="2731"/>
                    </a:cubicBezTo>
                    <a:cubicBezTo>
                      <a:pt x="1405" y="2731"/>
                      <a:pt x="1389" y="2729"/>
                      <a:pt x="1374" y="2724"/>
                    </a:cubicBezTo>
                    <a:cubicBezTo>
                      <a:pt x="1259" y="2701"/>
                      <a:pt x="1166" y="2586"/>
                      <a:pt x="1155" y="2459"/>
                    </a:cubicBezTo>
                    <a:cubicBezTo>
                      <a:pt x="1143" y="2343"/>
                      <a:pt x="1178" y="2205"/>
                      <a:pt x="1259" y="2112"/>
                    </a:cubicBezTo>
                    <a:cubicBezTo>
                      <a:pt x="1328" y="2008"/>
                      <a:pt x="1432" y="1916"/>
                      <a:pt x="1513" y="1835"/>
                    </a:cubicBezTo>
                    <a:cubicBezTo>
                      <a:pt x="2044" y="1327"/>
                      <a:pt x="2355" y="704"/>
                      <a:pt x="2563"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8473059" y="4423414"/>
                <a:ext cx="144661" cy="231186"/>
              </a:xfrm>
              <a:custGeom>
                <a:avLst/>
                <a:gdLst/>
                <a:ahLst/>
                <a:cxnLst/>
                <a:rect l="l" t="t" r="r" b="b"/>
                <a:pathLst>
                  <a:path w="4479" h="7158" extrusionOk="0">
                    <a:moveTo>
                      <a:pt x="993" y="1"/>
                    </a:moveTo>
                    <a:cubicBezTo>
                      <a:pt x="977" y="28"/>
                      <a:pt x="962" y="55"/>
                      <a:pt x="946" y="83"/>
                    </a:cubicBezTo>
                    <a:lnTo>
                      <a:pt x="946" y="83"/>
                    </a:lnTo>
                    <a:cubicBezTo>
                      <a:pt x="962" y="56"/>
                      <a:pt x="978" y="28"/>
                      <a:pt x="993" y="1"/>
                    </a:cubicBezTo>
                    <a:close/>
                    <a:moveTo>
                      <a:pt x="439" y="1501"/>
                    </a:moveTo>
                    <a:lnTo>
                      <a:pt x="439" y="1501"/>
                    </a:lnTo>
                    <a:cubicBezTo>
                      <a:pt x="416" y="1617"/>
                      <a:pt x="416" y="1744"/>
                      <a:pt x="416" y="1882"/>
                    </a:cubicBezTo>
                    <a:cubicBezTo>
                      <a:pt x="416" y="2009"/>
                      <a:pt x="427" y="2124"/>
                      <a:pt x="462" y="2240"/>
                    </a:cubicBezTo>
                    <a:cubicBezTo>
                      <a:pt x="485" y="2355"/>
                      <a:pt x="520" y="2471"/>
                      <a:pt x="566" y="2586"/>
                    </a:cubicBezTo>
                    <a:cubicBezTo>
                      <a:pt x="612" y="2702"/>
                      <a:pt x="670" y="2817"/>
                      <a:pt x="728" y="2909"/>
                    </a:cubicBezTo>
                    <a:cubicBezTo>
                      <a:pt x="970" y="3348"/>
                      <a:pt x="1339" y="3694"/>
                      <a:pt x="1720" y="3994"/>
                    </a:cubicBezTo>
                    <a:cubicBezTo>
                      <a:pt x="2101" y="4318"/>
                      <a:pt x="2517" y="4595"/>
                      <a:pt x="2874" y="4929"/>
                    </a:cubicBezTo>
                    <a:cubicBezTo>
                      <a:pt x="3071" y="5114"/>
                      <a:pt x="3232" y="5276"/>
                      <a:pt x="3382" y="5483"/>
                    </a:cubicBezTo>
                    <a:cubicBezTo>
                      <a:pt x="3532" y="5680"/>
                      <a:pt x="3671" y="5887"/>
                      <a:pt x="3786" y="6107"/>
                    </a:cubicBezTo>
                    <a:cubicBezTo>
                      <a:pt x="3532" y="5680"/>
                      <a:pt x="3209" y="5299"/>
                      <a:pt x="2851" y="4964"/>
                    </a:cubicBezTo>
                    <a:cubicBezTo>
                      <a:pt x="2459" y="4664"/>
                      <a:pt x="2043" y="4375"/>
                      <a:pt x="1674" y="4075"/>
                    </a:cubicBezTo>
                    <a:cubicBezTo>
                      <a:pt x="1293" y="3752"/>
                      <a:pt x="924" y="3406"/>
                      <a:pt x="670" y="2956"/>
                    </a:cubicBezTo>
                    <a:cubicBezTo>
                      <a:pt x="554" y="2748"/>
                      <a:pt x="462" y="2494"/>
                      <a:pt x="416" y="2251"/>
                    </a:cubicBezTo>
                    <a:cubicBezTo>
                      <a:pt x="404" y="2124"/>
                      <a:pt x="381" y="2009"/>
                      <a:pt x="381" y="1882"/>
                    </a:cubicBezTo>
                    <a:cubicBezTo>
                      <a:pt x="381" y="1744"/>
                      <a:pt x="393" y="1628"/>
                      <a:pt x="439" y="1501"/>
                    </a:cubicBezTo>
                    <a:close/>
                    <a:moveTo>
                      <a:pt x="4075" y="6637"/>
                    </a:moveTo>
                    <a:cubicBezTo>
                      <a:pt x="4075" y="6637"/>
                      <a:pt x="4075" y="6637"/>
                      <a:pt x="4075" y="6638"/>
                    </a:cubicBezTo>
                    <a:cubicBezTo>
                      <a:pt x="4075" y="6637"/>
                      <a:pt x="4075" y="6637"/>
                      <a:pt x="4075" y="6637"/>
                    </a:cubicBezTo>
                    <a:close/>
                    <a:moveTo>
                      <a:pt x="946" y="83"/>
                    </a:moveTo>
                    <a:cubicBezTo>
                      <a:pt x="775" y="366"/>
                      <a:pt x="541" y="595"/>
                      <a:pt x="404" y="901"/>
                    </a:cubicBezTo>
                    <a:cubicBezTo>
                      <a:pt x="312" y="1086"/>
                      <a:pt x="254" y="1259"/>
                      <a:pt x="208" y="1443"/>
                    </a:cubicBezTo>
                    <a:cubicBezTo>
                      <a:pt x="0" y="2321"/>
                      <a:pt x="254" y="3163"/>
                      <a:pt x="831" y="3925"/>
                    </a:cubicBezTo>
                    <a:cubicBezTo>
                      <a:pt x="1512" y="4825"/>
                      <a:pt x="2263" y="5991"/>
                      <a:pt x="2193" y="7157"/>
                    </a:cubicBezTo>
                    <a:cubicBezTo>
                      <a:pt x="2424" y="6811"/>
                      <a:pt x="2447" y="6441"/>
                      <a:pt x="2436" y="6049"/>
                    </a:cubicBezTo>
                    <a:lnTo>
                      <a:pt x="2436" y="6049"/>
                    </a:lnTo>
                    <a:cubicBezTo>
                      <a:pt x="2531" y="6302"/>
                      <a:pt x="2776" y="6338"/>
                      <a:pt x="3052" y="6338"/>
                    </a:cubicBezTo>
                    <a:cubicBezTo>
                      <a:pt x="3162" y="6338"/>
                      <a:pt x="3277" y="6332"/>
                      <a:pt x="3390" y="6332"/>
                    </a:cubicBezTo>
                    <a:cubicBezTo>
                      <a:pt x="3677" y="6332"/>
                      <a:pt x="3948" y="6370"/>
                      <a:pt x="4075" y="6637"/>
                    </a:cubicBezTo>
                    <a:lnTo>
                      <a:pt x="4075" y="6637"/>
                    </a:lnTo>
                    <a:cubicBezTo>
                      <a:pt x="3752" y="5956"/>
                      <a:pt x="4479" y="5137"/>
                      <a:pt x="3555" y="4710"/>
                    </a:cubicBezTo>
                    <a:cubicBezTo>
                      <a:pt x="3948" y="4548"/>
                      <a:pt x="4040" y="4456"/>
                      <a:pt x="4340" y="4156"/>
                    </a:cubicBezTo>
                    <a:lnTo>
                      <a:pt x="4340" y="4156"/>
                    </a:lnTo>
                    <a:cubicBezTo>
                      <a:pt x="4227" y="4169"/>
                      <a:pt x="4126" y="4173"/>
                      <a:pt x="4036" y="4173"/>
                    </a:cubicBezTo>
                    <a:cubicBezTo>
                      <a:pt x="3714" y="4173"/>
                      <a:pt x="3544" y="4110"/>
                      <a:pt x="3544" y="4110"/>
                    </a:cubicBezTo>
                    <a:cubicBezTo>
                      <a:pt x="3659" y="3994"/>
                      <a:pt x="3775" y="3821"/>
                      <a:pt x="3775" y="3821"/>
                    </a:cubicBezTo>
                    <a:lnTo>
                      <a:pt x="3775" y="3821"/>
                    </a:lnTo>
                    <a:cubicBezTo>
                      <a:pt x="3548" y="3867"/>
                      <a:pt x="3325" y="3891"/>
                      <a:pt x="3106" y="3891"/>
                    </a:cubicBezTo>
                    <a:cubicBezTo>
                      <a:pt x="2656" y="3891"/>
                      <a:pt x="2224" y="3789"/>
                      <a:pt x="1813" y="3556"/>
                    </a:cubicBezTo>
                    <a:cubicBezTo>
                      <a:pt x="2032" y="3521"/>
                      <a:pt x="2228" y="3348"/>
                      <a:pt x="2251" y="3129"/>
                    </a:cubicBezTo>
                    <a:cubicBezTo>
                      <a:pt x="2263" y="2921"/>
                      <a:pt x="2090" y="2702"/>
                      <a:pt x="1870" y="2655"/>
                    </a:cubicBezTo>
                    <a:lnTo>
                      <a:pt x="1870" y="2655"/>
                    </a:lnTo>
                    <a:cubicBezTo>
                      <a:pt x="1997" y="2759"/>
                      <a:pt x="1997" y="3002"/>
                      <a:pt x="1882" y="3117"/>
                    </a:cubicBezTo>
                    <a:cubicBezTo>
                      <a:pt x="1789" y="3210"/>
                      <a:pt x="1658" y="3251"/>
                      <a:pt x="1520" y="3251"/>
                    </a:cubicBezTo>
                    <a:cubicBezTo>
                      <a:pt x="1487" y="3251"/>
                      <a:pt x="1453" y="3249"/>
                      <a:pt x="1420" y="3244"/>
                    </a:cubicBezTo>
                    <a:cubicBezTo>
                      <a:pt x="947" y="3209"/>
                      <a:pt x="728" y="2552"/>
                      <a:pt x="635" y="2171"/>
                    </a:cubicBezTo>
                    <a:cubicBezTo>
                      <a:pt x="447" y="1474"/>
                      <a:pt x="598" y="714"/>
                      <a:pt x="946" y="83"/>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8488724" y="4560970"/>
                <a:ext cx="54066" cy="151766"/>
              </a:xfrm>
              <a:custGeom>
                <a:avLst/>
                <a:gdLst/>
                <a:ahLst/>
                <a:cxnLst/>
                <a:rect l="l" t="t" r="r" b="b"/>
                <a:pathLst>
                  <a:path w="1674" h="4699" extrusionOk="0">
                    <a:moveTo>
                      <a:pt x="450" y="994"/>
                    </a:moveTo>
                    <a:lnTo>
                      <a:pt x="450" y="994"/>
                    </a:lnTo>
                    <a:cubicBezTo>
                      <a:pt x="531" y="1201"/>
                      <a:pt x="612" y="1409"/>
                      <a:pt x="647" y="1640"/>
                    </a:cubicBezTo>
                    <a:cubicBezTo>
                      <a:pt x="693" y="1871"/>
                      <a:pt x="727" y="2102"/>
                      <a:pt x="739" y="2332"/>
                    </a:cubicBezTo>
                    <a:cubicBezTo>
                      <a:pt x="739" y="2563"/>
                      <a:pt x="739" y="2806"/>
                      <a:pt x="693" y="3037"/>
                    </a:cubicBezTo>
                    <a:cubicBezTo>
                      <a:pt x="670" y="3267"/>
                      <a:pt x="623" y="3521"/>
                      <a:pt x="554" y="3752"/>
                    </a:cubicBezTo>
                    <a:cubicBezTo>
                      <a:pt x="589" y="3521"/>
                      <a:pt x="635" y="3291"/>
                      <a:pt x="647" y="3048"/>
                    </a:cubicBezTo>
                    <a:cubicBezTo>
                      <a:pt x="658" y="2817"/>
                      <a:pt x="681" y="2563"/>
                      <a:pt x="681" y="2332"/>
                    </a:cubicBezTo>
                    <a:cubicBezTo>
                      <a:pt x="681" y="2102"/>
                      <a:pt x="647" y="1871"/>
                      <a:pt x="612" y="1663"/>
                    </a:cubicBezTo>
                    <a:cubicBezTo>
                      <a:pt x="566" y="1432"/>
                      <a:pt x="508" y="1213"/>
                      <a:pt x="450" y="994"/>
                    </a:cubicBezTo>
                    <a:close/>
                    <a:moveTo>
                      <a:pt x="0" y="1"/>
                    </a:moveTo>
                    <a:lnTo>
                      <a:pt x="0" y="1"/>
                    </a:lnTo>
                    <a:cubicBezTo>
                      <a:pt x="531" y="1501"/>
                      <a:pt x="623" y="3140"/>
                      <a:pt x="266" y="4699"/>
                    </a:cubicBezTo>
                    <a:cubicBezTo>
                      <a:pt x="693" y="4387"/>
                      <a:pt x="1016" y="3718"/>
                      <a:pt x="981" y="3187"/>
                    </a:cubicBezTo>
                    <a:lnTo>
                      <a:pt x="981" y="3187"/>
                    </a:lnTo>
                    <a:cubicBezTo>
                      <a:pt x="1108" y="3360"/>
                      <a:pt x="1270" y="4052"/>
                      <a:pt x="1304" y="4087"/>
                    </a:cubicBezTo>
                    <a:cubicBezTo>
                      <a:pt x="1674" y="3013"/>
                      <a:pt x="589" y="820"/>
                      <a:pt x="0"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8350361" y="4354589"/>
                <a:ext cx="171564" cy="50061"/>
              </a:xfrm>
              <a:custGeom>
                <a:avLst/>
                <a:gdLst/>
                <a:ahLst/>
                <a:cxnLst/>
                <a:rect l="l" t="t" r="r" b="b"/>
                <a:pathLst>
                  <a:path w="5312" h="1550" extrusionOk="0">
                    <a:moveTo>
                      <a:pt x="1067" y="1"/>
                    </a:moveTo>
                    <a:cubicBezTo>
                      <a:pt x="642" y="1"/>
                      <a:pt x="333" y="128"/>
                      <a:pt x="244" y="458"/>
                    </a:cubicBezTo>
                    <a:cubicBezTo>
                      <a:pt x="0" y="1376"/>
                      <a:pt x="2016" y="1550"/>
                      <a:pt x="3577" y="1550"/>
                    </a:cubicBezTo>
                    <a:cubicBezTo>
                      <a:pt x="4529" y="1550"/>
                      <a:pt x="5311" y="1485"/>
                      <a:pt x="5311" y="1485"/>
                    </a:cubicBezTo>
                    <a:cubicBezTo>
                      <a:pt x="5311" y="1485"/>
                      <a:pt x="2515" y="1"/>
                      <a:pt x="1067" y="1"/>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8388440" y="4265383"/>
                <a:ext cx="134228" cy="111459"/>
              </a:xfrm>
              <a:custGeom>
                <a:avLst/>
                <a:gdLst/>
                <a:ahLst/>
                <a:cxnLst/>
                <a:rect l="l" t="t" r="r" b="b"/>
                <a:pathLst>
                  <a:path w="4156" h="3451" extrusionOk="0">
                    <a:moveTo>
                      <a:pt x="1532" y="0"/>
                    </a:moveTo>
                    <a:cubicBezTo>
                      <a:pt x="1396" y="0"/>
                      <a:pt x="1265" y="50"/>
                      <a:pt x="1143" y="161"/>
                    </a:cubicBezTo>
                    <a:cubicBezTo>
                      <a:pt x="0" y="1200"/>
                      <a:pt x="4156" y="3451"/>
                      <a:pt x="4156" y="3451"/>
                    </a:cubicBezTo>
                    <a:cubicBezTo>
                      <a:pt x="4156" y="3451"/>
                      <a:pt x="2665" y="0"/>
                      <a:pt x="1532"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8481618" y="4212124"/>
                <a:ext cx="94825" cy="166203"/>
              </a:xfrm>
              <a:custGeom>
                <a:avLst/>
                <a:gdLst/>
                <a:ahLst/>
                <a:cxnLst/>
                <a:rect l="l" t="t" r="r" b="b"/>
                <a:pathLst>
                  <a:path w="2936" h="5146" extrusionOk="0">
                    <a:moveTo>
                      <a:pt x="1593" y="0"/>
                    </a:moveTo>
                    <a:cubicBezTo>
                      <a:pt x="1560" y="0"/>
                      <a:pt x="1526" y="3"/>
                      <a:pt x="1490" y="10"/>
                    </a:cubicBezTo>
                    <a:cubicBezTo>
                      <a:pt x="1" y="263"/>
                      <a:pt x="2067" y="5146"/>
                      <a:pt x="2067" y="5146"/>
                    </a:cubicBezTo>
                    <a:cubicBezTo>
                      <a:pt x="2067" y="5146"/>
                      <a:pt x="2936" y="0"/>
                      <a:pt x="1593"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
            <p:cNvSpPr/>
            <p:nvPr/>
          </p:nvSpPr>
          <p:spPr>
            <a:xfrm>
              <a:off x="4470392"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9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51"/>
        <p:cNvGrpSpPr/>
        <p:nvPr/>
      </p:nvGrpSpPr>
      <p:grpSpPr>
        <a:xfrm>
          <a:off x="0" y="0"/>
          <a:ext cx="0" cy="0"/>
          <a:chOff x="0" y="0"/>
          <a:chExt cx="0" cy="0"/>
        </a:xfrm>
      </p:grpSpPr>
      <p:grpSp>
        <p:nvGrpSpPr>
          <p:cNvPr id="152" name="Google Shape;152;p3"/>
          <p:cNvGrpSpPr/>
          <p:nvPr/>
        </p:nvGrpSpPr>
        <p:grpSpPr>
          <a:xfrm>
            <a:off x="76177" y="114913"/>
            <a:ext cx="8991497" cy="4900595"/>
            <a:chOff x="76177" y="114913"/>
            <a:chExt cx="8991497" cy="4900595"/>
          </a:xfrm>
        </p:grpSpPr>
        <p:grpSp>
          <p:nvGrpSpPr>
            <p:cNvPr id="153" name="Google Shape;153;p3"/>
            <p:cNvGrpSpPr/>
            <p:nvPr/>
          </p:nvGrpSpPr>
          <p:grpSpPr>
            <a:xfrm>
              <a:off x="4477110" y="4842845"/>
              <a:ext cx="189780" cy="172662"/>
              <a:chOff x="4520653" y="4806269"/>
              <a:chExt cx="189780" cy="172662"/>
            </a:xfrm>
          </p:grpSpPr>
          <p:sp>
            <p:nvSpPr>
              <p:cNvPr id="154" name="Google Shape;154;p3"/>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3"/>
            <p:cNvGrpSpPr/>
            <p:nvPr/>
          </p:nvGrpSpPr>
          <p:grpSpPr>
            <a:xfrm>
              <a:off x="194306" y="1034696"/>
              <a:ext cx="213648" cy="3005896"/>
              <a:chOff x="194306" y="1034696"/>
              <a:chExt cx="213648" cy="3005896"/>
            </a:xfrm>
          </p:grpSpPr>
          <p:sp>
            <p:nvSpPr>
              <p:cNvPr id="158" name="Google Shape;158;p3"/>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 name="Google Shape;162;p3"/>
            <p:cNvGrpSpPr/>
            <p:nvPr/>
          </p:nvGrpSpPr>
          <p:grpSpPr>
            <a:xfrm>
              <a:off x="1018925" y="4718372"/>
              <a:ext cx="3295960" cy="211904"/>
              <a:chOff x="1018925" y="4669812"/>
              <a:chExt cx="3295960" cy="211904"/>
            </a:xfrm>
          </p:grpSpPr>
          <p:sp>
            <p:nvSpPr>
              <p:cNvPr id="163" name="Google Shape;163;p3"/>
              <p:cNvSpPr/>
              <p:nvPr/>
            </p:nvSpPr>
            <p:spPr>
              <a:xfrm>
                <a:off x="1149795"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1018925" y="4669812"/>
                <a:ext cx="143950" cy="211904"/>
              </a:xfrm>
              <a:custGeom>
                <a:avLst/>
                <a:gdLst/>
                <a:ahLst/>
                <a:cxnLst/>
                <a:rect l="l" t="t" r="r" b="b"/>
                <a:pathLst>
                  <a:path w="4457" h="6561" extrusionOk="0">
                    <a:moveTo>
                      <a:pt x="2642" y="1"/>
                    </a:moveTo>
                    <a:cubicBezTo>
                      <a:pt x="1992" y="1"/>
                      <a:pt x="1397" y="230"/>
                      <a:pt x="913" y="625"/>
                    </a:cubicBezTo>
                    <a:cubicBezTo>
                      <a:pt x="440" y="1029"/>
                      <a:pt x="105" y="1606"/>
                      <a:pt x="24" y="2217"/>
                    </a:cubicBezTo>
                    <a:cubicBezTo>
                      <a:pt x="1" y="2368"/>
                      <a:pt x="1" y="2518"/>
                      <a:pt x="1" y="2679"/>
                    </a:cubicBezTo>
                    <a:lnTo>
                      <a:pt x="24" y="3106"/>
                    </a:lnTo>
                    <a:lnTo>
                      <a:pt x="93" y="3522"/>
                    </a:lnTo>
                    <a:cubicBezTo>
                      <a:pt x="139" y="3660"/>
                      <a:pt x="174" y="3799"/>
                      <a:pt x="209" y="3926"/>
                    </a:cubicBezTo>
                    <a:cubicBezTo>
                      <a:pt x="405" y="4468"/>
                      <a:pt x="705" y="4953"/>
                      <a:pt x="1097" y="5346"/>
                    </a:cubicBezTo>
                    <a:cubicBezTo>
                      <a:pt x="1824" y="6116"/>
                      <a:pt x="2864" y="6561"/>
                      <a:pt x="3900" y="6561"/>
                    </a:cubicBezTo>
                    <a:cubicBezTo>
                      <a:pt x="3951" y="6561"/>
                      <a:pt x="4002" y="6560"/>
                      <a:pt x="4052" y="6557"/>
                    </a:cubicBezTo>
                    <a:cubicBezTo>
                      <a:pt x="4179" y="6557"/>
                      <a:pt x="4283" y="6442"/>
                      <a:pt x="4272" y="6327"/>
                    </a:cubicBezTo>
                    <a:cubicBezTo>
                      <a:pt x="4272" y="6177"/>
                      <a:pt x="4179" y="6096"/>
                      <a:pt x="4052" y="6096"/>
                    </a:cubicBezTo>
                    <a:cubicBezTo>
                      <a:pt x="3083" y="6061"/>
                      <a:pt x="2171" y="5599"/>
                      <a:pt x="1594" y="4884"/>
                    </a:cubicBezTo>
                    <a:cubicBezTo>
                      <a:pt x="1305" y="4514"/>
                      <a:pt x="1074" y="4122"/>
                      <a:pt x="959" y="3672"/>
                    </a:cubicBezTo>
                    <a:cubicBezTo>
                      <a:pt x="936" y="3556"/>
                      <a:pt x="913" y="3453"/>
                      <a:pt x="890" y="3337"/>
                    </a:cubicBezTo>
                    <a:lnTo>
                      <a:pt x="844" y="3002"/>
                    </a:lnTo>
                    <a:lnTo>
                      <a:pt x="844" y="2679"/>
                    </a:lnTo>
                    <a:cubicBezTo>
                      <a:pt x="855" y="2575"/>
                      <a:pt x="855" y="2471"/>
                      <a:pt x="890" y="2368"/>
                    </a:cubicBezTo>
                    <a:cubicBezTo>
                      <a:pt x="970" y="1987"/>
                      <a:pt x="1224" y="1640"/>
                      <a:pt x="1536" y="1409"/>
                    </a:cubicBezTo>
                    <a:cubicBezTo>
                      <a:pt x="1809" y="1200"/>
                      <a:pt x="2187" y="1095"/>
                      <a:pt x="2513" y="1095"/>
                    </a:cubicBezTo>
                    <a:cubicBezTo>
                      <a:pt x="2546" y="1095"/>
                      <a:pt x="2578" y="1096"/>
                      <a:pt x="2610" y="1098"/>
                    </a:cubicBezTo>
                    <a:cubicBezTo>
                      <a:pt x="2898" y="1132"/>
                      <a:pt x="3129" y="1363"/>
                      <a:pt x="3187" y="1617"/>
                    </a:cubicBezTo>
                    <a:cubicBezTo>
                      <a:pt x="3198" y="1675"/>
                      <a:pt x="3198" y="1756"/>
                      <a:pt x="3198" y="1813"/>
                    </a:cubicBezTo>
                    <a:cubicBezTo>
                      <a:pt x="3198" y="1825"/>
                      <a:pt x="3187" y="1848"/>
                      <a:pt x="3175" y="1848"/>
                    </a:cubicBezTo>
                    <a:cubicBezTo>
                      <a:pt x="3141" y="1883"/>
                      <a:pt x="3117" y="1883"/>
                      <a:pt x="3083" y="1883"/>
                    </a:cubicBezTo>
                    <a:cubicBezTo>
                      <a:pt x="3020" y="1865"/>
                      <a:pt x="2957" y="1856"/>
                      <a:pt x="2895" y="1856"/>
                    </a:cubicBezTo>
                    <a:cubicBezTo>
                      <a:pt x="2600" y="1856"/>
                      <a:pt x="2324" y="2049"/>
                      <a:pt x="2229" y="2344"/>
                    </a:cubicBezTo>
                    <a:cubicBezTo>
                      <a:pt x="2136" y="2702"/>
                      <a:pt x="2333" y="3083"/>
                      <a:pt x="2690" y="3199"/>
                    </a:cubicBezTo>
                    <a:cubicBezTo>
                      <a:pt x="2771" y="3210"/>
                      <a:pt x="2829" y="3222"/>
                      <a:pt x="2898" y="3222"/>
                    </a:cubicBezTo>
                    <a:lnTo>
                      <a:pt x="3083" y="3222"/>
                    </a:lnTo>
                    <a:cubicBezTo>
                      <a:pt x="3579" y="3222"/>
                      <a:pt x="4041" y="2933"/>
                      <a:pt x="4272" y="2529"/>
                    </a:cubicBezTo>
                    <a:cubicBezTo>
                      <a:pt x="4387" y="2333"/>
                      <a:pt x="4456" y="2079"/>
                      <a:pt x="4456" y="1848"/>
                    </a:cubicBezTo>
                    <a:cubicBezTo>
                      <a:pt x="4456" y="1652"/>
                      <a:pt x="4422" y="1467"/>
                      <a:pt x="4364" y="1294"/>
                    </a:cubicBezTo>
                    <a:cubicBezTo>
                      <a:pt x="4133" y="555"/>
                      <a:pt x="3441" y="36"/>
                      <a:pt x="2690" y="1"/>
                    </a:cubicBezTo>
                    <a:cubicBezTo>
                      <a:pt x="2674" y="1"/>
                      <a:pt x="2658" y="1"/>
                      <a:pt x="264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3"/>
            <p:cNvGrpSpPr/>
            <p:nvPr/>
          </p:nvGrpSpPr>
          <p:grpSpPr>
            <a:xfrm>
              <a:off x="4856159" y="4718372"/>
              <a:ext cx="3296315" cy="211904"/>
              <a:chOff x="4856159" y="4669812"/>
              <a:chExt cx="3296315" cy="211904"/>
            </a:xfrm>
          </p:grpSpPr>
          <p:sp>
            <p:nvSpPr>
              <p:cNvPr id="166" name="Google Shape;166;p3"/>
              <p:cNvSpPr/>
              <p:nvPr/>
            </p:nvSpPr>
            <p:spPr>
              <a:xfrm>
                <a:off x="4856159"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8008169" y="4669812"/>
                <a:ext cx="144305" cy="211904"/>
              </a:xfrm>
              <a:custGeom>
                <a:avLst/>
                <a:gdLst/>
                <a:ahLst/>
                <a:cxnLst/>
                <a:rect l="l" t="t" r="r" b="b"/>
                <a:pathLst>
                  <a:path w="4468" h="6561" extrusionOk="0">
                    <a:moveTo>
                      <a:pt x="1815" y="1"/>
                    </a:moveTo>
                    <a:cubicBezTo>
                      <a:pt x="1799" y="1"/>
                      <a:pt x="1783" y="1"/>
                      <a:pt x="1767" y="1"/>
                    </a:cubicBezTo>
                    <a:cubicBezTo>
                      <a:pt x="1016" y="36"/>
                      <a:pt x="324" y="555"/>
                      <a:pt x="93" y="1294"/>
                    </a:cubicBezTo>
                    <a:cubicBezTo>
                      <a:pt x="35" y="1467"/>
                      <a:pt x="1" y="1652"/>
                      <a:pt x="1" y="1848"/>
                    </a:cubicBezTo>
                    <a:cubicBezTo>
                      <a:pt x="1" y="2079"/>
                      <a:pt x="81" y="2333"/>
                      <a:pt x="197" y="2529"/>
                    </a:cubicBezTo>
                    <a:cubicBezTo>
                      <a:pt x="428" y="2933"/>
                      <a:pt x="889" y="3222"/>
                      <a:pt x="1374" y="3222"/>
                    </a:cubicBezTo>
                    <a:lnTo>
                      <a:pt x="1559" y="3222"/>
                    </a:lnTo>
                    <a:cubicBezTo>
                      <a:pt x="1640" y="3222"/>
                      <a:pt x="1697" y="3210"/>
                      <a:pt x="1767" y="3199"/>
                    </a:cubicBezTo>
                    <a:cubicBezTo>
                      <a:pt x="2124" y="3083"/>
                      <a:pt x="2332" y="2702"/>
                      <a:pt x="2228" y="2344"/>
                    </a:cubicBezTo>
                    <a:cubicBezTo>
                      <a:pt x="2133" y="2049"/>
                      <a:pt x="1857" y="1856"/>
                      <a:pt x="1562" y="1856"/>
                    </a:cubicBezTo>
                    <a:cubicBezTo>
                      <a:pt x="1500" y="1856"/>
                      <a:pt x="1437" y="1865"/>
                      <a:pt x="1374" y="1883"/>
                    </a:cubicBezTo>
                    <a:cubicBezTo>
                      <a:pt x="1351" y="1883"/>
                      <a:pt x="1317" y="1883"/>
                      <a:pt x="1293" y="1848"/>
                    </a:cubicBezTo>
                    <a:cubicBezTo>
                      <a:pt x="1270" y="1848"/>
                      <a:pt x="1259" y="1825"/>
                      <a:pt x="1259" y="1813"/>
                    </a:cubicBezTo>
                    <a:cubicBezTo>
                      <a:pt x="1259" y="1756"/>
                      <a:pt x="1259" y="1675"/>
                      <a:pt x="1270" y="1617"/>
                    </a:cubicBezTo>
                    <a:cubicBezTo>
                      <a:pt x="1328" y="1363"/>
                      <a:pt x="1559" y="1132"/>
                      <a:pt x="1847" y="1098"/>
                    </a:cubicBezTo>
                    <a:cubicBezTo>
                      <a:pt x="1879" y="1096"/>
                      <a:pt x="1911" y="1095"/>
                      <a:pt x="1944" y="1095"/>
                    </a:cubicBezTo>
                    <a:cubicBezTo>
                      <a:pt x="2270" y="1095"/>
                      <a:pt x="2648" y="1200"/>
                      <a:pt x="2921" y="1409"/>
                    </a:cubicBezTo>
                    <a:cubicBezTo>
                      <a:pt x="3233" y="1640"/>
                      <a:pt x="3487" y="1987"/>
                      <a:pt x="3567" y="2368"/>
                    </a:cubicBezTo>
                    <a:cubicBezTo>
                      <a:pt x="3602" y="2471"/>
                      <a:pt x="3602" y="2575"/>
                      <a:pt x="3613" y="2679"/>
                    </a:cubicBezTo>
                    <a:lnTo>
                      <a:pt x="3613" y="3002"/>
                    </a:lnTo>
                    <a:lnTo>
                      <a:pt x="3567" y="3337"/>
                    </a:lnTo>
                    <a:cubicBezTo>
                      <a:pt x="3544" y="3453"/>
                      <a:pt x="3521" y="3556"/>
                      <a:pt x="3498" y="3672"/>
                    </a:cubicBezTo>
                    <a:cubicBezTo>
                      <a:pt x="3383" y="4122"/>
                      <a:pt x="3152" y="4514"/>
                      <a:pt x="2863" y="4884"/>
                    </a:cubicBezTo>
                    <a:cubicBezTo>
                      <a:pt x="2286" y="5599"/>
                      <a:pt x="1374" y="6061"/>
                      <a:pt x="405" y="6096"/>
                    </a:cubicBezTo>
                    <a:cubicBezTo>
                      <a:pt x="278" y="6096"/>
                      <a:pt x="197" y="6177"/>
                      <a:pt x="197" y="6327"/>
                    </a:cubicBezTo>
                    <a:cubicBezTo>
                      <a:pt x="174" y="6442"/>
                      <a:pt x="278" y="6557"/>
                      <a:pt x="405" y="6557"/>
                    </a:cubicBezTo>
                    <a:cubicBezTo>
                      <a:pt x="455" y="6560"/>
                      <a:pt x="506" y="6561"/>
                      <a:pt x="557" y="6561"/>
                    </a:cubicBezTo>
                    <a:cubicBezTo>
                      <a:pt x="1593" y="6561"/>
                      <a:pt x="2634" y="6116"/>
                      <a:pt x="3371" y="5346"/>
                    </a:cubicBezTo>
                    <a:cubicBezTo>
                      <a:pt x="3752" y="4953"/>
                      <a:pt x="4064" y="4468"/>
                      <a:pt x="4248" y="3926"/>
                    </a:cubicBezTo>
                    <a:cubicBezTo>
                      <a:pt x="4283" y="3799"/>
                      <a:pt x="4318" y="3660"/>
                      <a:pt x="4364" y="3522"/>
                    </a:cubicBezTo>
                    <a:lnTo>
                      <a:pt x="4433" y="3106"/>
                    </a:lnTo>
                    <a:lnTo>
                      <a:pt x="4468" y="2679"/>
                    </a:lnTo>
                    <a:cubicBezTo>
                      <a:pt x="4468" y="2518"/>
                      <a:pt x="4468" y="2368"/>
                      <a:pt x="4433" y="2217"/>
                    </a:cubicBezTo>
                    <a:cubicBezTo>
                      <a:pt x="4341" y="1606"/>
                      <a:pt x="4017" y="1029"/>
                      <a:pt x="3533" y="625"/>
                    </a:cubicBezTo>
                    <a:cubicBezTo>
                      <a:pt x="3059" y="230"/>
                      <a:pt x="2476" y="1"/>
                      <a:pt x="181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168;p3"/>
            <p:cNvGrpSpPr/>
            <p:nvPr/>
          </p:nvGrpSpPr>
          <p:grpSpPr>
            <a:xfrm>
              <a:off x="1005226" y="213208"/>
              <a:ext cx="7133549" cy="211872"/>
              <a:chOff x="1018925" y="199492"/>
              <a:chExt cx="7133549" cy="211872"/>
            </a:xfrm>
          </p:grpSpPr>
          <p:grpSp>
            <p:nvGrpSpPr>
              <p:cNvPr id="169" name="Google Shape;169;p3"/>
              <p:cNvGrpSpPr/>
              <p:nvPr/>
            </p:nvGrpSpPr>
            <p:grpSpPr>
              <a:xfrm>
                <a:off x="4856159" y="199492"/>
                <a:ext cx="3296315" cy="211872"/>
                <a:chOff x="4856159" y="254356"/>
                <a:chExt cx="3296315" cy="211872"/>
              </a:xfrm>
            </p:grpSpPr>
            <p:sp>
              <p:nvSpPr>
                <p:cNvPr id="170" name="Google Shape;170;p3"/>
                <p:cNvSpPr/>
                <p:nvPr/>
              </p:nvSpPr>
              <p:spPr>
                <a:xfrm>
                  <a:off x="4856159"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8008169" y="254356"/>
                  <a:ext cx="144305" cy="211872"/>
                </a:xfrm>
                <a:custGeom>
                  <a:avLst/>
                  <a:gdLst/>
                  <a:ahLst/>
                  <a:cxnLst/>
                  <a:rect l="l" t="t" r="r" b="b"/>
                  <a:pathLst>
                    <a:path w="4468" h="6560" extrusionOk="0">
                      <a:moveTo>
                        <a:pt x="524" y="1"/>
                      </a:moveTo>
                      <a:cubicBezTo>
                        <a:pt x="484" y="1"/>
                        <a:pt x="444" y="2"/>
                        <a:pt x="405" y="3"/>
                      </a:cubicBezTo>
                      <a:cubicBezTo>
                        <a:pt x="278" y="3"/>
                        <a:pt x="174" y="118"/>
                        <a:pt x="197" y="234"/>
                      </a:cubicBezTo>
                      <a:cubicBezTo>
                        <a:pt x="197" y="372"/>
                        <a:pt x="278" y="476"/>
                        <a:pt x="405" y="476"/>
                      </a:cubicBezTo>
                      <a:cubicBezTo>
                        <a:pt x="1374" y="499"/>
                        <a:pt x="2286" y="961"/>
                        <a:pt x="2863" y="1688"/>
                      </a:cubicBezTo>
                      <a:cubicBezTo>
                        <a:pt x="3152" y="2046"/>
                        <a:pt x="3383" y="2450"/>
                        <a:pt x="3498" y="2900"/>
                      </a:cubicBezTo>
                      <a:cubicBezTo>
                        <a:pt x="3521" y="3004"/>
                        <a:pt x="3544" y="3108"/>
                        <a:pt x="3567" y="3223"/>
                      </a:cubicBezTo>
                      <a:lnTo>
                        <a:pt x="3613" y="3558"/>
                      </a:lnTo>
                      <a:lnTo>
                        <a:pt x="3613" y="3893"/>
                      </a:lnTo>
                      <a:cubicBezTo>
                        <a:pt x="3602" y="3985"/>
                        <a:pt x="3602" y="4089"/>
                        <a:pt x="3567" y="4193"/>
                      </a:cubicBezTo>
                      <a:cubicBezTo>
                        <a:pt x="3487" y="4585"/>
                        <a:pt x="3233" y="4931"/>
                        <a:pt x="2921" y="5162"/>
                      </a:cubicBezTo>
                      <a:cubicBezTo>
                        <a:pt x="2651" y="5370"/>
                        <a:pt x="2277" y="5466"/>
                        <a:pt x="1953" y="5466"/>
                      </a:cubicBezTo>
                      <a:cubicBezTo>
                        <a:pt x="1917" y="5466"/>
                        <a:pt x="1882" y="5465"/>
                        <a:pt x="1847" y="5462"/>
                      </a:cubicBezTo>
                      <a:cubicBezTo>
                        <a:pt x="1559" y="5428"/>
                        <a:pt x="1328" y="5197"/>
                        <a:pt x="1270" y="4943"/>
                      </a:cubicBezTo>
                      <a:cubicBezTo>
                        <a:pt x="1259" y="4885"/>
                        <a:pt x="1259" y="4816"/>
                        <a:pt x="1259" y="4758"/>
                      </a:cubicBezTo>
                      <a:cubicBezTo>
                        <a:pt x="1259" y="4735"/>
                        <a:pt x="1270" y="4712"/>
                        <a:pt x="1293" y="4712"/>
                      </a:cubicBezTo>
                      <a:cubicBezTo>
                        <a:pt x="1317" y="4678"/>
                        <a:pt x="1351" y="4678"/>
                        <a:pt x="1374" y="4678"/>
                      </a:cubicBezTo>
                      <a:cubicBezTo>
                        <a:pt x="1439" y="4696"/>
                        <a:pt x="1504" y="4705"/>
                        <a:pt x="1568" y="4705"/>
                      </a:cubicBezTo>
                      <a:cubicBezTo>
                        <a:pt x="1861" y="4705"/>
                        <a:pt x="2134" y="4519"/>
                        <a:pt x="2228" y="4216"/>
                      </a:cubicBezTo>
                      <a:cubicBezTo>
                        <a:pt x="2332" y="3858"/>
                        <a:pt x="2124" y="3489"/>
                        <a:pt x="1767" y="3373"/>
                      </a:cubicBezTo>
                      <a:cubicBezTo>
                        <a:pt x="1697" y="3350"/>
                        <a:pt x="1640" y="3339"/>
                        <a:pt x="1559" y="3339"/>
                      </a:cubicBezTo>
                      <a:lnTo>
                        <a:pt x="1374" y="3339"/>
                      </a:lnTo>
                      <a:cubicBezTo>
                        <a:pt x="889" y="3339"/>
                        <a:pt x="428" y="3627"/>
                        <a:pt x="197" y="4031"/>
                      </a:cubicBezTo>
                      <a:cubicBezTo>
                        <a:pt x="81" y="4239"/>
                        <a:pt x="1" y="4481"/>
                        <a:pt x="1" y="4712"/>
                      </a:cubicBezTo>
                      <a:cubicBezTo>
                        <a:pt x="1" y="4908"/>
                        <a:pt x="35" y="5105"/>
                        <a:pt x="93" y="5278"/>
                      </a:cubicBezTo>
                      <a:cubicBezTo>
                        <a:pt x="324" y="6005"/>
                        <a:pt x="1016" y="6524"/>
                        <a:pt x="1767" y="6559"/>
                      </a:cubicBezTo>
                      <a:cubicBezTo>
                        <a:pt x="1783" y="6559"/>
                        <a:pt x="1799" y="6559"/>
                        <a:pt x="1815" y="6559"/>
                      </a:cubicBezTo>
                      <a:cubicBezTo>
                        <a:pt x="2476" y="6559"/>
                        <a:pt x="3059" y="6330"/>
                        <a:pt x="3533" y="5936"/>
                      </a:cubicBezTo>
                      <a:cubicBezTo>
                        <a:pt x="4017" y="5532"/>
                        <a:pt x="4341" y="4955"/>
                        <a:pt x="4433" y="4354"/>
                      </a:cubicBezTo>
                      <a:cubicBezTo>
                        <a:pt x="4468" y="4193"/>
                        <a:pt x="4468" y="4054"/>
                        <a:pt x="4468" y="3893"/>
                      </a:cubicBezTo>
                      <a:lnTo>
                        <a:pt x="4433" y="3454"/>
                      </a:lnTo>
                      <a:lnTo>
                        <a:pt x="4364" y="3039"/>
                      </a:lnTo>
                      <a:cubicBezTo>
                        <a:pt x="4318" y="2912"/>
                        <a:pt x="4283" y="2761"/>
                        <a:pt x="4248" y="2635"/>
                      </a:cubicBezTo>
                      <a:cubicBezTo>
                        <a:pt x="4064" y="2104"/>
                        <a:pt x="3752" y="1607"/>
                        <a:pt x="3371" y="1215"/>
                      </a:cubicBezTo>
                      <a:cubicBezTo>
                        <a:pt x="2626" y="436"/>
                        <a:pt x="1571" y="1"/>
                        <a:pt x="5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 name="Google Shape;172;p3"/>
              <p:cNvGrpSpPr/>
              <p:nvPr/>
            </p:nvGrpSpPr>
            <p:grpSpPr>
              <a:xfrm>
                <a:off x="1018925" y="199492"/>
                <a:ext cx="3295960" cy="211872"/>
                <a:chOff x="1018925" y="254356"/>
                <a:chExt cx="3295960" cy="211872"/>
              </a:xfrm>
            </p:grpSpPr>
            <p:sp>
              <p:nvSpPr>
                <p:cNvPr id="173" name="Google Shape;173;p3"/>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5" name="Google Shape;175;p3"/>
            <p:cNvGrpSpPr/>
            <p:nvPr/>
          </p:nvGrpSpPr>
          <p:grpSpPr>
            <a:xfrm>
              <a:off x="91453" y="114937"/>
              <a:ext cx="750045" cy="777207"/>
              <a:chOff x="54877" y="169801"/>
              <a:chExt cx="750045" cy="777207"/>
            </a:xfrm>
          </p:grpSpPr>
          <p:sp>
            <p:nvSpPr>
              <p:cNvPr id="176" name="Google Shape;176;p3"/>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 name="Google Shape;195;p3"/>
            <p:cNvGrpSpPr/>
            <p:nvPr/>
          </p:nvGrpSpPr>
          <p:grpSpPr>
            <a:xfrm>
              <a:off x="76177" y="4248700"/>
              <a:ext cx="779177" cy="746654"/>
              <a:chOff x="39601" y="4212124"/>
              <a:chExt cx="779177" cy="746654"/>
            </a:xfrm>
          </p:grpSpPr>
          <p:sp>
            <p:nvSpPr>
              <p:cNvPr id="196" name="Google Shape;196;p3"/>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3"/>
            <p:cNvGrpSpPr/>
            <p:nvPr/>
          </p:nvGrpSpPr>
          <p:grpSpPr>
            <a:xfrm>
              <a:off x="8735864" y="1034696"/>
              <a:ext cx="213293" cy="3005896"/>
              <a:chOff x="8735864" y="1034696"/>
              <a:chExt cx="213293" cy="3005896"/>
            </a:xfrm>
          </p:grpSpPr>
          <p:sp>
            <p:nvSpPr>
              <p:cNvPr id="216" name="Google Shape;216;p3"/>
              <p:cNvSpPr/>
              <p:nvPr/>
            </p:nvSpPr>
            <p:spPr>
              <a:xfrm>
                <a:off x="8932717" y="1165533"/>
                <a:ext cx="14954" cy="1487494"/>
              </a:xfrm>
              <a:custGeom>
                <a:avLst/>
                <a:gdLst/>
                <a:ahLst/>
                <a:cxnLst/>
                <a:rect l="l" t="t" r="r" b="b"/>
                <a:pathLst>
                  <a:path w="463"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8735864" y="1034696"/>
                <a:ext cx="213293" cy="143918"/>
              </a:xfrm>
              <a:custGeom>
                <a:avLst/>
                <a:gdLst/>
                <a:ahLst/>
                <a:cxnLst/>
                <a:rect l="l" t="t" r="r" b="b"/>
                <a:pathLst>
                  <a:path w="6604" h="4456" extrusionOk="0">
                    <a:moveTo>
                      <a:pt x="2679" y="0"/>
                    </a:moveTo>
                    <a:cubicBezTo>
                      <a:pt x="2517" y="0"/>
                      <a:pt x="2379" y="0"/>
                      <a:pt x="2217" y="35"/>
                    </a:cubicBezTo>
                    <a:cubicBezTo>
                      <a:pt x="1617" y="116"/>
                      <a:pt x="1040" y="451"/>
                      <a:pt x="636" y="924"/>
                    </a:cubicBezTo>
                    <a:cubicBezTo>
                      <a:pt x="232" y="1420"/>
                      <a:pt x="1" y="2020"/>
                      <a:pt x="12" y="2701"/>
                    </a:cubicBezTo>
                    <a:cubicBezTo>
                      <a:pt x="36" y="3452"/>
                      <a:pt x="555" y="4144"/>
                      <a:pt x="1294" y="4375"/>
                    </a:cubicBezTo>
                    <a:cubicBezTo>
                      <a:pt x="1467" y="4433"/>
                      <a:pt x="1652" y="4456"/>
                      <a:pt x="1859" y="4456"/>
                    </a:cubicBezTo>
                    <a:cubicBezTo>
                      <a:pt x="2090" y="4456"/>
                      <a:pt x="2333" y="4387"/>
                      <a:pt x="2540" y="4271"/>
                    </a:cubicBezTo>
                    <a:cubicBezTo>
                      <a:pt x="2944" y="4040"/>
                      <a:pt x="3233" y="3579"/>
                      <a:pt x="3233" y="3094"/>
                    </a:cubicBezTo>
                    <a:lnTo>
                      <a:pt x="3233" y="2898"/>
                    </a:lnTo>
                    <a:cubicBezTo>
                      <a:pt x="3233" y="2828"/>
                      <a:pt x="3210" y="2771"/>
                      <a:pt x="3198" y="2701"/>
                    </a:cubicBezTo>
                    <a:cubicBezTo>
                      <a:pt x="3103" y="2406"/>
                      <a:pt x="2835" y="2213"/>
                      <a:pt x="2536" y="2213"/>
                    </a:cubicBezTo>
                    <a:cubicBezTo>
                      <a:pt x="2473" y="2213"/>
                      <a:pt x="2409" y="2222"/>
                      <a:pt x="2344" y="2240"/>
                    </a:cubicBezTo>
                    <a:cubicBezTo>
                      <a:pt x="1986" y="2355"/>
                      <a:pt x="1790" y="2725"/>
                      <a:pt x="1882" y="3094"/>
                    </a:cubicBezTo>
                    <a:cubicBezTo>
                      <a:pt x="1882" y="3117"/>
                      <a:pt x="1882" y="3152"/>
                      <a:pt x="1859" y="3175"/>
                    </a:cubicBezTo>
                    <a:cubicBezTo>
                      <a:pt x="1859" y="3186"/>
                      <a:pt x="1825" y="3209"/>
                      <a:pt x="1813" y="3209"/>
                    </a:cubicBezTo>
                    <a:cubicBezTo>
                      <a:pt x="1755" y="3209"/>
                      <a:pt x="1686" y="3209"/>
                      <a:pt x="1628" y="3186"/>
                    </a:cubicBezTo>
                    <a:cubicBezTo>
                      <a:pt x="1363" y="3128"/>
                      <a:pt x="1132" y="2898"/>
                      <a:pt x="1109" y="2609"/>
                    </a:cubicBezTo>
                    <a:cubicBezTo>
                      <a:pt x="1074" y="2263"/>
                      <a:pt x="1178" y="1847"/>
                      <a:pt x="1409" y="1547"/>
                    </a:cubicBezTo>
                    <a:cubicBezTo>
                      <a:pt x="1640" y="1224"/>
                      <a:pt x="1986" y="982"/>
                      <a:pt x="2379" y="901"/>
                    </a:cubicBezTo>
                    <a:cubicBezTo>
                      <a:pt x="2483" y="866"/>
                      <a:pt x="2575" y="866"/>
                      <a:pt x="2679" y="855"/>
                    </a:cubicBezTo>
                    <a:lnTo>
                      <a:pt x="3014" y="855"/>
                    </a:lnTo>
                    <a:lnTo>
                      <a:pt x="3348" y="901"/>
                    </a:lnTo>
                    <a:cubicBezTo>
                      <a:pt x="3464" y="924"/>
                      <a:pt x="3556" y="935"/>
                      <a:pt x="3671" y="970"/>
                    </a:cubicBezTo>
                    <a:cubicBezTo>
                      <a:pt x="4122" y="1085"/>
                      <a:pt x="4526" y="1316"/>
                      <a:pt x="4883" y="1605"/>
                    </a:cubicBezTo>
                    <a:cubicBezTo>
                      <a:pt x="5611" y="2182"/>
                      <a:pt x="6072" y="3094"/>
                      <a:pt x="6095" y="4052"/>
                    </a:cubicBezTo>
                    <a:cubicBezTo>
                      <a:pt x="6119" y="4167"/>
                      <a:pt x="6199" y="4271"/>
                      <a:pt x="6326" y="4271"/>
                    </a:cubicBezTo>
                    <a:cubicBezTo>
                      <a:pt x="6333" y="4272"/>
                      <a:pt x="6339" y="4272"/>
                      <a:pt x="6346" y="4272"/>
                    </a:cubicBezTo>
                    <a:cubicBezTo>
                      <a:pt x="6454" y="4272"/>
                      <a:pt x="6557" y="4183"/>
                      <a:pt x="6557" y="4052"/>
                    </a:cubicBezTo>
                    <a:cubicBezTo>
                      <a:pt x="6603" y="2978"/>
                      <a:pt x="6153" y="1859"/>
                      <a:pt x="5345" y="1097"/>
                    </a:cubicBezTo>
                    <a:cubicBezTo>
                      <a:pt x="4964" y="705"/>
                      <a:pt x="4468" y="404"/>
                      <a:pt x="3937" y="220"/>
                    </a:cubicBezTo>
                    <a:cubicBezTo>
                      <a:pt x="3810" y="174"/>
                      <a:pt x="3660" y="151"/>
                      <a:pt x="3533" y="104"/>
                    </a:cubicBezTo>
                    <a:lnTo>
                      <a:pt x="3117" y="35"/>
                    </a:lnTo>
                    <a:lnTo>
                      <a:pt x="2679"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8932717" y="2421874"/>
                <a:ext cx="14954" cy="1487494"/>
              </a:xfrm>
              <a:custGeom>
                <a:avLst/>
                <a:gdLst/>
                <a:ahLst/>
                <a:cxnLst/>
                <a:rect l="l" t="t" r="r" b="b"/>
                <a:pathLst>
                  <a:path w="463"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8735864" y="3896287"/>
                <a:ext cx="213293" cy="144305"/>
              </a:xfrm>
              <a:custGeom>
                <a:avLst/>
                <a:gdLst/>
                <a:ahLst/>
                <a:cxnLst/>
                <a:rect l="l" t="t" r="r" b="b"/>
                <a:pathLst>
                  <a:path w="6604" h="4468" extrusionOk="0">
                    <a:moveTo>
                      <a:pt x="1859" y="0"/>
                    </a:moveTo>
                    <a:cubicBezTo>
                      <a:pt x="1652" y="0"/>
                      <a:pt x="1467" y="35"/>
                      <a:pt x="1294" y="93"/>
                    </a:cubicBezTo>
                    <a:cubicBezTo>
                      <a:pt x="555" y="324"/>
                      <a:pt x="36" y="1016"/>
                      <a:pt x="12" y="1766"/>
                    </a:cubicBezTo>
                    <a:cubicBezTo>
                      <a:pt x="1" y="2447"/>
                      <a:pt x="232" y="3048"/>
                      <a:pt x="636" y="3544"/>
                    </a:cubicBezTo>
                    <a:cubicBezTo>
                      <a:pt x="1040" y="4017"/>
                      <a:pt x="1617" y="4352"/>
                      <a:pt x="2217" y="4433"/>
                    </a:cubicBezTo>
                    <a:cubicBezTo>
                      <a:pt x="2379" y="4467"/>
                      <a:pt x="2517" y="4467"/>
                      <a:pt x="2679" y="4467"/>
                    </a:cubicBezTo>
                    <a:lnTo>
                      <a:pt x="3117" y="4433"/>
                    </a:lnTo>
                    <a:lnTo>
                      <a:pt x="3533" y="4364"/>
                    </a:lnTo>
                    <a:cubicBezTo>
                      <a:pt x="3660" y="4317"/>
                      <a:pt x="3810" y="4294"/>
                      <a:pt x="3937" y="4248"/>
                    </a:cubicBezTo>
                    <a:cubicBezTo>
                      <a:pt x="4468" y="4063"/>
                      <a:pt x="4964" y="3752"/>
                      <a:pt x="5345" y="3371"/>
                    </a:cubicBezTo>
                    <a:cubicBezTo>
                      <a:pt x="6153" y="2598"/>
                      <a:pt x="6603" y="1489"/>
                      <a:pt x="6557" y="404"/>
                    </a:cubicBezTo>
                    <a:cubicBezTo>
                      <a:pt x="6557" y="289"/>
                      <a:pt x="6463" y="193"/>
                      <a:pt x="6359" y="193"/>
                    </a:cubicBezTo>
                    <a:cubicBezTo>
                      <a:pt x="6348" y="193"/>
                      <a:pt x="6337" y="194"/>
                      <a:pt x="6326" y="197"/>
                    </a:cubicBezTo>
                    <a:cubicBezTo>
                      <a:pt x="6199" y="197"/>
                      <a:pt x="6119" y="289"/>
                      <a:pt x="6095" y="404"/>
                    </a:cubicBezTo>
                    <a:cubicBezTo>
                      <a:pt x="6072" y="1374"/>
                      <a:pt x="5611" y="2286"/>
                      <a:pt x="4883" y="2863"/>
                    </a:cubicBezTo>
                    <a:cubicBezTo>
                      <a:pt x="4526" y="3152"/>
                      <a:pt x="4122" y="3382"/>
                      <a:pt x="3671" y="3498"/>
                    </a:cubicBezTo>
                    <a:cubicBezTo>
                      <a:pt x="3556" y="3521"/>
                      <a:pt x="3464" y="3544"/>
                      <a:pt x="3348" y="3567"/>
                    </a:cubicBezTo>
                    <a:lnTo>
                      <a:pt x="3014" y="3613"/>
                    </a:lnTo>
                    <a:lnTo>
                      <a:pt x="2679" y="3613"/>
                    </a:lnTo>
                    <a:cubicBezTo>
                      <a:pt x="2575" y="3602"/>
                      <a:pt x="2483" y="3602"/>
                      <a:pt x="2379" y="3567"/>
                    </a:cubicBezTo>
                    <a:cubicBezTo>
                      <a:pt x="1986" y="3486"/>
                      <a:pt x="1640" y="3232"/>
                      <a:pt x="1409" y="2921"/>
                    </a:cubicBezTo>
                    <a:cubicBezTo>
                      <a:pt x="1178" y="2621"/>
                      <a:pt x="1074" y="2194"/>
                      <a:pt x="1109" y="1847"/>
                    </a:cubicBezTo>
                    <a:cubicBezTo>
                      <a:pt x="1132" y="1559"/>
                      <a:pt x="1363" y="1328"/>
                      <a:pt x="1628" y="1270"/>
                    </a:cubicBezTo>
                    <a:cubicBezTo>
                      <a:pt x="1686" y="1259"/>
                      <a:pt x="1755" y="1259"/>
                      <a:pt x="1813" y="1259"/>
                    </a:cubicBezTo>
                    <a:cubicBezTo>
                      <a:pt x="1825" y="1259"/>
                      <a:pt x="1859" y="1270"/>
                      <a:pt x="1859" y="1293"/>
                    </a:cubicBezTo>
                    <a:cubicBezTo>
                      <a:pt x="1882" y="1316"/>
                      <a:pt x="1882" y="1351"/>
                      <a:pt x="1882" y="1374"/>
                    </a:cubicBezTo>
                    <a:cubicBezTo>
                      <a:pt x="1790" y="1732"/>
                      <a:pt x="1986" y="2113"/>
                      <a:pt x="2344" y="2228"/>
                    </a:cubicBezTo>
                    <a:cubicBezTo>
                      <a:pt x="2409" y="2246"/>
                      <a:pt x="2473" y="2255"/>
                      <a:pt x="2536" y="2255"/>
                    </a:cubicBezTo>
                    <a:cubicBezTo>
                      <a:pt x="2835" y="2255"/>
                      <a:pt x="3103" y="2062"/>
                      <a:pt x="3198" y="1766"/>
                    </a:cubicBezTo>
                    <a:cubicBezTo>
                      <a:pt x="3210" y="1697"/>
                      <a:pt x="3233" y="1639"/>
                      <a:pt x="3233" y="1559"/>
                    </a:cubicBezTo>
                    <a:lnTo>
                      <a:pt x="3233" y="1374"/>
                    </a:lnTo>
                    <a:cubicBezTo>
                      <a:pt x="3233" y="889"/>
                      <a:pt x="2944" y="427"/>
                      <a:pt x="2540" y="197"/>
                    </a:cubicBezTo>
                    <a:cubicBezTo>
                      <a:pt x="2333" y="81"/>
                      <a:pt x="2090" y="0"/>
                      <a:pt x="18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3"/>
            <p:cNvGrpSpPr/>
            <p:nvPr/>
          </p:nvGrpSpPr>
          <p:grpSpPr>
            <a:xfrm>
              <a:off x="8302319" y="114937"/>
              <a:ext cx="750045" cy="777046"/>
              <a:chOff x="8338895" y="169801"/>
              <a:chExt cx="750045" cy="777046"/>
            </a:xfrm>
          </p:grpSpPr>
          <p:sp>
            <p:nvSpPr>
              <p:cNvPr id="221" name="Google Shape;221;p3"/>
              <p:cNvSpPr/>
              <p:nvPr/>
            </p:nvSpPr>
            <p:spPr>
              <a:xfrm>
                <a:off x="8423095" y="169801"/>
                <a:ext cx="179348" cy="271428"/>
              </a:xfrm>
              <a:custGeom>
                <a:avLst/>
                <a:gdLst/>
                <a:ahLst/>
                <a:cxnLst/>
                <a:rect l="l" t="t" r="r" b="b"/>
                <a:pathLst>
                  <a:path w="5553" h="8404" extrusionOk="0">
                    <a:moveTo>
                      <a:pt x="3013" y="1"/>
                    </a:moveTo>
                    <a:lnTo>
                      <a:pt x="3013" y="1"/>
                    </a:lnTo>
                    <a:cubicBezTo>
                      <a:pt x="2390" y="301"/>
                      <a:pt x="1951" y="1259"/>
                      <a:pt x="2090" y="1928"/>
                    </a:cubicBezTo>
                    <a:cubicBezTo>
                      <a:pt x="1836" y="1710"/>
                      <a:pt x="1505" y="1611"/>
                      <a:pt x="1165" y="1611"/>
                    </a:cubicBezTo>
                    <a:cubicBezTo>
                      <a:pt x="748" y="1611"/>
                      <a:pt x="318" y="1760"/>
                      <a:pt x="1" y="2021"/>
                    </a:cubicBezTo>
                    <a:cubicBezTo>
                      <a:pt x="113" y="1985"/>
                      <a:pt x="228" y="1968"/>
                      <a:pt x="343" y="1968"/>
                    </a:cubicBezTo>
                    <a:cubicBezTo>
                      <a:pt x="785" y="1968"/>
                      <a:pt x="1231" y="2213"/>
                      <a:pt x="1524" y="2552"/>
                    </a:cubicBezTo>
                    <a:cubicBezTo>
                      <a:pt x="1905" y="2990"/>
                      <a:pt x="2078" y="3544"/>
                      <a:pt x="2194" y="4110"/>
                    </a:cubicBezTo>
                    <a:cubicBezTo>
                      <a:pt x="2309" y="4675"/>
                      <a:pt x="2367" y="5241"/>
                      <a:pt x="2540" y="5783"/>
                    </a:cubicBezTo>
                    <a:cubicBezTo>
                      <a:pt x="2967" y="7111"/>
                      <a:pt x="4179" y="8150"/>
                      <a:pt x="5553" y="8404"/>
                    </a:cubicBezTo>
                    <a:cubicBezTo>
                      <a:pt x="4814" y="8265"/>
                      <a:pt x="3313" y="7157"/>
                      <a:pt x="3186" y="4375"/>
                    </a:cubicBezTo>
                    <a:cubicBezTo>
                      <a:pt x="3083" y="2148"/>
                      <a:pt x="2540" y="1490"/>
                      <a:pt x="301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8547247" y="224966"/>
                <a:ext cx="96214" cy="213648"/>
              </a:xfrm>
              <a:custGeom>
                <a:avLst/>
                <a:gdLst/>
                <a:ahLst/>
                <a:cxnLst/>
                <a:rect l="l" t="t" r="r" b="b"/>
                <a:pathLst>
                  <a:path w="2979" h="6615" extrusionOk="0">
                    <a:moveTo>
                      <a:pt x="1709" y="520"/>
                    </a:moveTo>
                    <a:cubicBezTo>
                      <a:pt x="1697" y="751"/>
                      <a:pt x="1662" y="959"/>
                      <a:pt x="1628" y="1190"/>
                    </a:cubicBezTo>
                    <a:cubicBezTo>
                      <a:pt x="1582" y="1409"/>
                      <a:pt x="1512" y="1628"/>
                      <a:pt x="1420" y="1848"/>
                    </a:cubicBezTo>
                    <a:cubicBezTo>
                      <a:pt x="1247" y="2263"/>
                      <a:pt x="1028" y="2656"/>
                      <a:pt x="843" y="3071"/>
                    </a:cubicBezTo>
                    <a:cubicBezTo>
                      <a:pt x="658" y="3475"/>
                      <a:pt x="497" y="3891"/>
                      <a:pt x="450" y="4341"/>
                    </a:cubicBezTo>
                    <a:cubicBezTo>
                      <a:pt x="419" y="4742"/>
                      <a:pt x="484" y="5172"/>
                      <a:pt x="707" y="5517"/>
                    </a:cubicBezTo>
                    <a:lnTo>
                      <a:pt x="707" y="5517"/>
                    </a:lnTo>
                    <a:cubicBezTo>
                      <a:pt x="665" y="5455"/>
                      <a:pt x="627" y="5391"/>
                      <a:pt x="589" y="5322"/>
                    </a:cubicBezTo>
                    <a:cubicBezTo>
                      <a:pt x="543" y="5218"/>
                      <a:pt x="497" y="5114"/>
                      <a:pt x="474" y="4999"/>
                    </a:cubicBezTo>
                    <a:cubicBezTo>
                      <a:pt x="416" y="4780"/>
                      <a:pt x="393" y="4560"/>
                      <a:pt x="416" y="4318"/>
                    </a:cubicBezTo>
                    <a:cubicBezTo>
                      <a:pt x="439" y="3856"/>
                      <a:pt x="601" y="3429"/>
                      <a:pt x="785" y="3025"/>
                    </a:cubicBezTo>
                    <a:cubicBezTo>
                      <a:pt x="970" y="2621"/>
                      <a:pt x="1201" y="2229"/>
                      <a:pt x="1374" y="1813"/>
                    </a:cubicBezTo>
                    <a:cubicBezTo>
                      <a:pt x="1547" y="1409"/>
                      <a:pt x="1651" y="959"/>
                      <a:pt x="1709" y="520"/>
                    </a:cubicBezTo>
                    <a:close/>
                    <a:moveTo>
                      <a:pt x="1801" y="1"/>
                    </a:moveTo>
                    <a:cubicBezTo>
                      <a:pt x="1801" y="636"/>
                      <a:pt x="624" y="532"/>
                      <a:pt x="670" y="1121"/>
                    </a:cubicBezTo>
                    <a:cubicBezTo>
                      <a:pt x="497" y="774"/>
                      <a:pt x="324" y="486"/>
                      <a:pt x="23" y="290"/>
                    </a:cubicBezTo>
                    <a:lnTo>
                      <a:pt x="23" y="290"/>
                    </a:lnTo>
                    <a:cubicBezTo>
                      <a:pt x="543" y="1224"/>
                      <a:pt x="393" y="2460"/>
                      <a:pt x="185" y="3464"/>
                    </a:cubicBezTo>
                    <a:cubicBezTo>
                      <a:pt x="0" y="4306"/>
                      <a:pt x="116" y="5103"/>
                      <a:pt x="647" y="5738"/>
                    </a:cubicBezTo>
                    <a:cubicBezTo>
                      <a:pt x="739" y="5865"/>
                      <a:pt x="866" y="6003"/>
                      <a:pt x="1016" y="6119"/>
                    </a:cubicBezTo>
                    <a:cubicBezTo>
                      <a:pt x="1264" y="6322"/>
                      <a:pt x="1568" y="6426"/>
                      <a:pt x="1830" y="6603"/>
                    </a:cubicBezTo>
                    <a:lnTo>
                      <a:pt x="1830" y="6603"/>
                    </a:lnTo>
                    <a:cubicBezTo>
                      <a:pt x="1295" y="6233"/>
                      <a:pt x="842" y="5638"/>
                      <a:pt x="716" y="4987"/>
                    </a:cubicBezTo>
                    <a:cubicBezTo>
                      <a:pt x="635" y="4630"/>
                      <a:pt x="566" y="4006"/>
                      <a:pt x="947" y="3787"/>
                    </a:cubicBezTo>
                    <a:cubicBezTo>
                      <a:pt x="1037" y="3738"/>
                      <a:pt x="1145" y="3694"/>
                      <a:pt x="1250" y="3694"/>
                    </a:cubicBezTo>
                    <a:cubicBezTo>
                      <a:pt x="1292" y="3694"/>
                      <a:pt x="1334" y="3701"/>
                      <a:pt x="1374" y="3718"/>
                    </a:cubicBezTo>
                    <a:cubicBezTo>
                      <a:pt x="1524" y="3775"/>
                      <a:pt x="1605" y="3983"/>
                      <a:pt x="1547" y="4110"/>
                    </a:cubicBezTo>
                    <a:cubicBezTo>
                      <a:pt x="1709" y="3995"/>
                      <a:pt x="1755" y="3752"/>
                      <a:pt x="1662" y="3579"/>
                    </a:cubicBezTo>
                    <a:cubicBezTo>
                      <a:pt x="1585" y="3449"/>
                      <a:pt x="1435" y="3384"/>
                      <a:pt x="1288" y="3384"/>
                    </a:cubicBezTo>
                    <a:cubicBezTo>
                      <a:pt x="1238" y="3384"/>
                      <a:pt x="1189" y="3392"/>
                      <a:pt x="1143" y="3406"/>
                    </a:cubicBezTo>
                    <a:cubicBezTo>
                      <a:pt x="1501" y="2887"/>
                      <a:pt x="2020" y="2575"/>
                      <a:pt x="2644" y="2402"/>
                    </a:cubicBezTo>
                    <a:cubicBezTo>
                      <a:pt x="2644" y="2402"/>
                      <a:pt x="2494" y="2309"/>
                      <a:pt x="2343" y="2263"/>
                    </a:cubicBezTo>
                    <a:cubicBezTo>
                      <a:pt x="2343" y="2263"/>
                      <a:pt x="2528" y="2079"/>
                      <a:pt x="2978" y="1917"/>
                    </a:cubicBezTo>
                    <a:cubicBezTo>
                      <a:pt x="2663" y="1805"/>
                      <a:pt x="2545" y="1765"/>
                      <a:pt x="2252" y="1765"/>
                    </a:cubicBezTo>
                    <a:cubicBezTo>
                      <a:pt x="2213" y="1765"/>
                      <a:pt x="2171" y="1766"/>
                      <a:pt x="2124" y="1767"/>
                    </a:cubicBezTo>
                    <a:cubicBezTo>
                      <a:pt x="2713" y="1063"/>
                      <a:pt x="1801" y="670"/>
                      <a:pt x="1801" y="1"/>
                    </a:cubicBezTo>
                    <a:close/>
                    <a:moveTo>
                      <a:pt x="1830" y="6603"/>
                    </a:moveTo>
                    <a:lnTo>
                      <a:pt x="1830" y="6603"/>
                    </a:lnTo>
                    <a:cubicBezTo>
                      <a:pt x="1835" y="6607"/>
                      <a:pt x="1841" y="6611"/>
                      <a:pt x="1847" y="6615"/>
                    </a:cubicBezTo>
                    <a:cubicBezTo>
                      <a:pt x="1841" y="6611"/>
                      <a:pt x="1836" y="6607"/>
                      <a:pt x="1830" y="660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8534554" y="264853"/>
                <a:ext cx="13823" cy="78321"/>
              </a:xfrm>
              <a:custGeom>
                <a:avLst/>
                <a:gdLst/>
                <a:ahLst/>
                <a:cxnLst/>
                <a:rect l="l" t="t" r="r" b="b"/>
                <a:pathLst>
                  <a:path w="428" h="2425" extrusionOk="0">
                    <a:moveTo>
                      <a:pt x="1" y="1"/>
                    </a:moveTo>
                    <a:lnTo>
                      <a:pt x="128" y="2425"/>
                    </a:lnTo>
                    <a:cubicBezTo>
                      <a:pt x="428" y="1617"/>
                      <a:pt x="370" y="786"/>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8408174" y="405799"/>
                <a:ext cx="77223" cy="101802"/>
              </a:xfrm>
              <a:custGeom>
                <a:avLst/>
                <a:gdLst/>
                <a:ahLst/>
                <a:cxnLst/>
                <a:rect l="l" t="t" r="r" b="b"/>
                <a:pathLst>
                  <a:path w="2391" h="3152" extrusionOk="0">
                    <a:moveTo>
                      <a:pt x="370" y="762"/>
                    </a:moveTo>
                    <a:cubicBezTo>
                      <a:pt x="509" y="877"/>
                      <a:pt x="659" y="958"/>
                      <a:pt x="832" y="1039"/>
                    </a:cubicBezTo>
                    <a:cubicBezTo>
                      <a:pt x="994" y="1108"/>
                      <a:pt x="1167" y="1177"/>
                      <a:pt x="1328" y="1270"/>
                    </a:cubicBezTo>
                    <a:cubicBezTo>
                      <a:pt x="1490" y="1351"/>
                      <a:pt x="1640" y="1466"/>
                      <a:pt x="1755" y="1616"/>
                    </a:cubicBezTo>
                    <a:cubicBezTo>
                      <a:pt x="1871" y="1755"/>
                      <a:pt x="1952" y="1928"/>
                      <a:pt x="2009" y="2101"/>
                    </a:cubicBezTo>
                    <a:cubicBezTo>
                      <a:pt x="1929" y="1939"/>
                      <a:pt x="1836" y="1789"/>
                      <a:pt x="1721" y="1651"/>
                    </a:cubicBezTo>
                    <a:cubicBezTo>
                      <a:pt x="1640" y="1570"/>
                      <a:pt x="1559" y="1512"/>
                      <a:pt x="1467" y="1443"/>
                    </a:cubicBezTo>
                    <a:cubicBezTo>
                      <a:pt x="1351" y="1397"/>
                      <a:pt x="1236" y="1362"/>
                      <a:pt x="1121" y="1351"/>
                    </a:cubicBezTo>
                    <a:cubicBezTo>
                      <a:pt x="1087" y="1348"/>
                      <a:pt x="1053" y="1347"/>
                      <a:pt x="1018" y="1347"/>
                    </a:cubicBezTo>
                    <a:cubicBezTo>
                      <a:pt x="898" y="1347"/>
                      <a:pt x="773" y="1364"/>
                      <a:pt x="647" y="1408"/>
                    </a:cubicBezTo>
                    <a:cubicBezTo>
                      <a:pt x="749" y="1325"/>
                      <a:pt x="896" y="1286"/>
                      <a:pt x="1040" y="1286"/>
                    </a:cubicBezTo>
                    <a:cubicBezTo>
                      <a:pt x="1075" y="1286"/>
                      <a:pt x="1110" y="1288"/>
                      <a:pt x="1144" y="1293"/>
                    </a:cubicBezTo>
                    <a:cubicBezTo>
                      <a:pt x="1167" y="1293"/>
                      <a:pt x="1213" y="1304"/>
                      <a:pt x="1236" y="1304"/>
                    </a:cubicBezTo>
                    <a:cubicBezTo>
                      <a:pt x="1097" y="1235"/>
                      <a:pt x="947" y="1177"/>
                      <a:pt x="809" y="1108"/>
                    </a:cubicBezTo>
                    <a:cubicBezTo>
                      <a:pt x="647" y="1004"/>
                      <a:pt x="486" y="900"/>
                      <a:pt x="370" y="762"/>
                    </a:cubicBezTo>
                    <a:close/>
                    <a:moveTo>
                      <a:pt x="347" y="0"/>
                    </a:moveTo>
                    <a:lnTo>
                      <a:pt x="347" y="0"/>
                    </a:lnTo>
                    <a:cubicBezTo>
                      <a:pt x="174" y="208"/>
                      <a:pt x="1" y="416"/>
                      <a:pt x="47" y="693"/>
                    </a:cubicBezTo>
                    <a:cubicBezTo>
                      <a:pt x="70" y="935"/>
                      <a:pt x="197" y="1166"/>
                      <a:pt x="370" y="1327"/>
                    </a:cubicBezTo>
                    <a:cubicBezTo>
                      <a:pt x="349" y="1320"/>
                      <a:pt x="325" y="1316"/>
                      <a:pt x="300" y="1316"/>
                    </a:cubicBezTo>
                    <a:cubicBezTo>
                      <a:pt x="215" y="1316"/>
                      <a:pt x="117" y="1358"/>
                      <a:pt x="82" y="1420"/>
                    </a:cubicBezTo>
                    <a:cubicBezTo>
                      <a:pt x="12" y="1535"/>
                      <a:pt x="59" y="1685"/>
                      <a:pt x="163" y="1766"/>
                    </a:cubicBezTo>
                    <a:cubicBezTo>
                      <a:pt x="243" y="1858"/>
                      <a:pt x="370" y="1916"/>
                      <a:pt x="486" y="1962"/>
                    </a:cubicBezTo>
                    <a:cubicBezTo>
                      <a:pt x="313" y="1997"/>
                      <a:pt x="163" y="2112"/>
                      <a:pt x="128" y="2286"/>
                    </a:cubicBezTo>
                    <a:cubicBezTo>
                      <a:pt x="105" y="2459"/>
                      <a:pt x="174" y="2655"/>
                      <a:pt x="301" y="2747"/>
                    </a:cubicBezTo>
                    <a:cubicBezTo>
                      <a:pt x="451" y="2389"/>
                      <a:pt x="855" y="2101"/>
                      <a:pt x="1236" y="2101"/>
                    </a:cubicBezTo>
                    <a:cubicBezTo>
                      <a:pt x="1245" y="2101"/>
                      <a:pt x="1254" y="2100"/>
                      <a:pt x="1263" y="2100"/>
                    </a:cubicBezTo>
                    <a:cubicBezTo>
                      <a:pt x="1646" y="2100"/>
                      <a:pt x="2025" y="2340"/>
                      <a:pt x="2194" y="2678"/>
                    </a:cubicBezTo>
                    <a:cubicBezTo>
                      <a:pt x="2263" y="2840"/>
                      <a:pt x="2321" y="3001"/>
                      <a:pt x="2333" y="3151"/>
                    </a:cubicBezTo>
                    <a:cubicBezTo>
                      <a:pt x="2390" y="2793"/>
                      <a:pt x="2379" y="2424"/>
                      <a:pt x="2263" y="2055"/>
                    </a:cubicBezTo>
                    <a:cubicBezTo>
                      <a:pt x="2090" y="1535"/>
                      <a:pt x="1698" y="1074"/>
                      <a:pt x="1224" y="820"/>
                    </a:cubicBezTo>
                    <a:cubicBezTo>
                      <a:pt x="1040" y="716"/>
                      <a:pt x="832" y="646"/>
                      <a:pt x="659" y="520"/>
                    </a:cubicBezTo>
                    <a:cubicBezTo>
                      <a:pt x="474" y="416"/>
                      <a:pt x="336" y="208"/>
                      <a:pt x="347"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8341092" y="325669"/>
                <a:ext cx="166268" cy="246430"/>
              </a:xfrm>
              <a:custGeom>
                <a:avLst/>
                <a:gdLst/>
                <a:ahLst/>
                <a:cxnLst/>
                <a:rect l="l" t="t" r="r" b="b"/>
                <a:pathLst>
                  <a:path w="5148" h="7630" extrusionOk="0">
                    <a:moveTo>
                      <a:pt x="1550" y="164"/>
                    </a:moveTo>
                    <a:cubicBezTo>
                      <a:pt x="1715" y="164"/>
                      <a:pt x="1879" y="184"/>
                      <a:pt x="2043" y="230"/>
                    </a:cubicBezTo>
                    <a:cubicBezTo>
                      <a:pt x="2320" y="300"/>
                      <a:pt x="2597" y="403"/>
                      <a:pt x="2840" y="542"/>
                    </a:cubicBezTo>
                    <a:cubicBezTo>
                      <a:pt x="3082" y="692"/>
                      <a:pt x="3313" y="865"/>
                      <a:pt x="3521" y="1073"/>
                    </a:cubicBezTo>
                    <a:cubicBezTo>
                      <a:pt x="3301" y="888"/>
                      <a:pt x="3071" y="715"/>
                      <a:pt x="2828" y="588"/>
                    </a:cubicBezTo>
                    <a:cubicBezTo>
                      <a:pt x="2586" y="461"/>
                      <a:pt x="2309" y="357"/>
                      <a:pt x="2032" y="288"/>
                    </a:cubicBezTo>
                    <a:cubicBezTo>
                      <a:pt x="1861" y="238"/>
                      <a:pt x="1687" y="215"/>
                      <a:pt x="1516" y="215"/>
                    </a:cubicBezTo>
                    <a:cubicBezTo>
                      <a:pt x="1409" y="215"/>
                      <a:pt x="1303" y="224"/>
                      <a:pt x="1201" y="242"/>
                    </a:cubicBezTo>
                    <a:cubicBezTo>
                      <a:pt x="912" y="288"/>
                      <a:pt x="635" y="369"/>
                      <a:pt x="358" y="461"/>
                    </a:cubicBezTo>
                    <a:cubicBezTo>
                      <a:pt x="624" y="346"/>
                      <a:pt x="889" y="242"/>
                      <a:pt x="1178" y="196"/>
                    </a:cubicBezTo>
                    <a:cubicBezTo>
                      <a:pt x="1302" y="176"/>
                      <a:pt x="1426" y="164"/>
                      <a:pt x="1550" y="164"/>
                    </a:cubicBezTo>
                    <a:close/>
                    <a:moveTo>
                      <a:pt x="1581" y="1"/>
                    </a:moveTo>
                    <a:cubicBezTo>
                      <a:pt x="1132" y="1"/>
                      <a:pt x="679" y="128"/>
                      <a:pt x="254" y="369"/>
                    </a:cubicBezTo>
                    <a:cubicBezTo>
                      <a:pt x="185" y="415"/>
                      <a:pt x="116" y="473"/>
                      <a:pt x="69" y="542"/>
                    </a:cubicBezTo>
                    <a:cubicBezTo>
                      <a:pt x="0" y="692"/>
                      <a:pt x="116" y="831"/>
                      <a:pt x="254" y="831"/>
                    </a:cubicBezTo>
                    <a:cubicBezTo>
                      <a:pt x="358" y="831"/>
                      <a:pt x="450" y="773"/>
                      <a:pt x="531" y="773"/>
                    </a:cubicBezTo>
                    <a:cubicBezTo>
                      <a:pt x="219" y="1173"/>
                      <a:pt x="650" y="1499"/>
                      <a:pt x="1223" y="1499"/>
                    </a:cubicBezTo>
                    <a:cubicBezTo>
                      <a:pt x="1328" y="1499"/>
                      <a:pt x="1437" y="1488"/>
                      <a:pt x="1547" y="1465"/>
                    </a:cubicBezTo>
                    <a:cubicBezTo>
                      <a:pt x="1817" y="1416"/>
                      <a:pt x="2088" y="1384"/>
                      <a:pt x="2357" y="1384"/>
                    </a:cubicBezTo>
                    <a:cubicBezTo>
                      <a:pt x="2828" y="1384"/>
                      <a:pt x="3290" y="1482"/>
                      <a:pt x="3721" y="1753"/>
                    </a:cubicBezTo>
                    <a:lnTo>
                      <a:pt x="3721" y="1753"/>
                    </a:lnTo>
                    <a:cubicBezTo>
                      <a:pt x="3681" y="1730"/>
                      <a:pt x="3640" y="1719"/>
                      <a:pt x="3600" y="1719"/>
                    </a:cubicBezTo>
                    <a:cubicBezTo>
                      <a:pt x="3494" y="1719"/>
                      <a:pt x="3396" y="1795"/>
                      <a:pt x="3348" y="1916"/>
                    </a:cubicBezTo>
                    <a:cubicBezTo>
                      <a:pt x="3278" y="2089"/>
                      <a:pt x="3313" y="2273"/>
                      <a:pt x="3417" y="2423"/>
                    </a:cubicBezTo>
                    <a:cubicBezTo>
                      <a:pt x="3521" y="2562"/>
                      <a:pt x="3636" y="2712"/>
                      <a:pt x="3752" y="2839"/>
                    </a:cubicBezTo>
                    <a:cubicBezTo>
                      <a:pt x="3867" y="2966"/>
                      <a:pt x="3971" y="3093"/>
                      <a:pt x="4052" y="3254"/>
                    </a:cubicBezTo>
                    <a:cubicBezTo>
                      <a:pt x="4236" y="3578"/>
                      <a:pt x="4375" y="3935"/>
                      <a:pt x="4490" y="4282"/>
                    </a:cubicBezTo>
                    <a:cubicBezTo>
                      <a:pt x="4801" y="5329"/>
                      <a:pt x="4779" y="6628"/>
                      <a:pt x="4265" y="7619"/>
                    </a:cubicBezTo>
                    <a:lnTo>
                      <a:pt x="4265" y="7619"/>
                    </a:lnTo>
                    <a:cubicBezTo>
                      <a:pt x="5079" y="6052"/>
                      <a:pt x="5147" y="4451"/>
                      <a:pt x="4606" y="2770"/>
                    </a:cubicBezTo>
                    <a:cubicBezTo>
                      <a:pt x="4294" y="1823"/>
                      <a:pt x="3752" y="923"/>
                      <a:pt x="2897" y="403"/>
                    </a:cubicBezTo>
                    <a:cubicBezTo>
                      <a:pt x="2485" y="131"/>
                      <a:pt x="2035" y="1"/>
                      <a:pt x="1581" y="1"/>
                    </a:cubicBezTo>
                    <a:close/>
                    <a:moveTo>
                      <a:pt x="4265" y="7619"/>
                    </a:moveTo>
                    <a:cubicBezTo>
                      <a:pt x="4263" y="7622"/>
                      <a:pt x="4261" y="7626"/>
                      <a:pt x="4259" y="7629"/>
                    </a:cubicBezTo>
                    <a:cubicBezTo>
                      <a:pt x="4261" y="7626"/>
                      <a:pt x="4263" y="7622"/>
                      <a:pt x="4265" y="7619"/>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8410047" y="289722"/>
                <a:ext cx="76836" cy="103417"/>
              </a:xfrm>
              <a:custGeom>
                <a:avLst/>
                <a:gdLst/>
                <a:ahLst/>
                <a:cxnLst/>
                <a:rect l="l" t="t" r="r" b="b"/>
                <a:pathLst>
                  <a:path w="2379" h="3202" extrusionOk="0">
                    <a:moveTo>
                      <a:pt x="1642" y="584"/>
                    </a:moveTo>
                    <a:cubicBezTo>
                      <a:pt x="1642" y="595"/>
                      <a:pt x="1641" y="605"/>
                      <a:pt x="1640" y="616"/>
                    </a:cubicBezTo>
                    <a:cubicBezTo>
                      <a:pt x="1642" y="605"/>
                      <a:pt x="1642" y="594"/>
                      <a:pt x="1642" y="584"/>
                    </a:cubicBezTo>
                    <a:close/>
                    <a:moveTo>
                      <a:pt x="1161" y="0"/>
                    </a:moveTo>
                    <a:cubicBezTo>
                      <a:pt x="995" y="0"/>
                      <a:pt x="823" y="77"/>
                      <a:pt x="716" y="201"/>
                    </a:cubicBezTo>
                    <a:cubicBezTo>
                      <a:pt x="578" y="385"/>
                      <a:pt x="578" y="628"/>
                      <a:pt x="659" y="835"/>
                    </a:cubicBezTo>
                    <a:cubicBezTo>
                      <a:pt x="606" y="793"/>
                      <a:pt x="524" y="742"/>
                      <a:pt x="449" y="742"/>
                    </a:cubicBezTo>
                    <a:cubicBezTo>
                      <a:pt x="442" y="742"/>
                      <a:pt x="435" y="742"/>
                      <a:pt x="428" y="743"/>
                    </a:cubicBezTo>
                    <a:cubicBezTo>
                      <a:pt x="1" y="778"/>
                      <a:pt x="705" y="1193"/>
                      <a:pt x="762" y="1251"/>
                    </a:cubicBezTo>
                    <a:cubicBezTo>
                      <a:pt x="1384" y="1666"/>
                      <a:pt x="2201" y="2413"/>
                      <a:pt x="2377" y="3196"/>
                    </a:cubicBezTo>
                    <a:lnTo>
                      <a:pt x="2377" y="3196"/>
                    </a:lnTo>
                    <a:cubicBezTo>
                      <a:pt x="2216" y="2471"/>
                      <a:pt x="1962" y="1838"/>
                      <a:pt x="1467" y="1297"/>
                    </a:cubicBezTo>
                    <a:cubicBezTo>
                      <a:pt x="1386" y="1205"/>
                      <a:pt x="1293" y="1112"/>
                      <a:pt x="1236" y="1009"/>
                    </a:cubicBezTo>
                    <a:cubicBezTo>
                      <a:pt x="1178" y="905"/>
                      <a:pt x="1143" y="778"/>
                      <a:pt x="1155" y="651"/>
                    </a:cubicBezTo>
                    <a:cubicBezTo>
                      <a:pt x="1178" y="535"/>
                      <a:pt x="1270" y="420"/>
                      <a:pt x="1397" y="397"/>
                    </a:cubicBezTo>
                    <a:cubicBezTo>
                      <a:pt x="1404" y="396"/>
                      <a:pt x="1410" y="396"/>
                      <a:pt x="1417" y="396"/>
                    </a:cubicBezTo>
                    <a:cubicBezTo>
                      <a:pt x="1527" y="396"/>
                      <a:pt x="1639" y="478"/>
                      <a:pt x="1642" y="584"/>
                    </a:cubicBezTo>
                    <a:lnTo>
                      <a:pt x="1642" y="584"/>
                    </a:lnTo>
                    <a:cubicBezTo>
                      <a:pt x="1654" y="362"/>
                      <a:pt x="1560" y="127"/>
                      <a:pt x="1351" y="39"/>
                    </a:cubicBezTo>
                    <a:cubicBezTo>
                      <a:pt x="1292" y="13"/>
                      <a:pt x="1227" y="0"/>
                      <a:pt x="1161" y="0"/>
                    </a:cubicBezTo>
                    <a:close/>
                    <a:moveTo>
                      <a:pt x="2377" y="3196"/>
                    </a:moveTo>
                    <a:lnTo>
                      <a:pt x="2377" y="3196"/>
                    </a:lnTo>
                    <a:cubicBezTo>
                      <a:pt x="2378" y="3198"/>
                      <a:pt x="2378" y="3200"/>
                      <a:pt x="2378" y="3202"/>
                    </a:cubicBezTo>
                    <a:cubicBezTo>
                      <a:pt x="2378" y="3200"/>
                      <a:pt x="2378" y="3198"/>
                      <a:pt x="2377" y="3196"/>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8468570" y="476983"/>
                <a:ext cx="150926" cy="227439"/>
              </a:xfrm>
              <a:custGeom>
                <a:avLst/>
                <a:gdLst/>
                <a:ahLst/>
                <a:cxnLst/>
                <a:rect l="l" t="t" r="r" b="b"/>
                <a:pathLst>
                  <a:path w="4673" h="7042" extrusionOk="0">
                    <a:moveTo>
                      <a:pt x="4387" y="659"/>
                    </a:moveTo>
                    <a:lnTo>
                      <a:pt x="4387" y="659"/>
                    </a:lnTo>
                    <a:cubicBezTo>
                      <a:pt x="4386" y="661"/>
                      <a:pt x="4384" y="663"/>
                      <a:pt x="4383" y="666"/>
                    </a:cubicBezTo>
                    <a:lnTo>
                      <a:pt x="4383" y="666"/>
                    </a:lnTo>
                    <a:cubicBezTo>
                      <a:pt x="4384" y="663"/>
                      <a:pt x="4386" y="661"/>
                      <a:pt x="4387" y="659"/>
                    </a:cubicBezTo>
                    <a:close/>
                    <a:moveTo>
                      <a:pt x="3980" y="1173"/>
                    </a:moveTo>
                    <a:cubicBezTo>
                      <a:pt x="3844" y="1362"/>
                      <a:pt x="3715" y="1541"/>
                      <a:pt x="3568" y="1721"/>
                    </a:cubicBezTo>
                    <a:cubicBezTo>
                      <a:pt x="3406" y="1905"/>
                      <a:pt x="3221" y="2078"/>
                      <a:pt x="3025" y="2217"/>
                    </a:cubicBezTo>
                    <a:cubicBezTo>
                      <a:pt x="2633" y="2517"/>
                      <a:pt x="2194" y="2782"/>
                      <a:pt x="1790" y="3071"/>
                    </a:cubicBezTo>
                    <a:cubicBezTo>
                      <a:pt x="1386" y="3348"/>
                      <a:pt x="1005" y="3660"/>
                      <a:pt x="728" y="4087"/>
                    </a:cubicBezTo>
                    <a:cubicBezTo>
                      <a:pt x="659" y="4179"/>
                      <a:pt x="601" y="4283"/>
                      <a:pt x="543" y="4398"/>
                    </a:cubicBezTo>
                    <a:cubicBezTo>
                      <a:pt x="486" y="4514"/>
                      <a:pt x="439" y="4629"/>
                      <a:pt x="405" y="4745"/>
                    </a:cubicBezTo>
                    <a:cubicBezTo>
                      <a:pt x="382" y="4860"/>
                      <a:pt x="347" y="4987"/>
                      <a:pt x="336" y="5103"/>
                    </a:cubicBezTo>
                    <a:cubicBezTo>
                      <a:pt x="324" y="5241"/>
                      <a:pt x="324" y="5356"/>
                      <a:pt x="336" y="5483"/>
                    </a:cubicBezTo>
                    <a:cubicBezTo>
                      <a:pt x="324" y="5368"/>
                      <a:pt x="312" y="5241"/>
                      <a:pt x="312" y="5103"/>
                    </a:cubicBezTo>
                    <a:cubicBezTo>
                      <a:pt x="324" y="4976"/>
                      <a:pt x="336" y="4860"/>
                      <a:pt x="370" y="4733"/>
                    </a:cubicBezTo>
                    <a:cubicBezTo>
                      <a:pt x="439" y="4491"/>
                      <a:pt x="543" y="4260"/>
                      <a:pt x="682" y="4052"/>
                    </a:cubicBezTo>
                    <a:cubicBezTo>
                      <a:pt x="959" y="3637"/>
                      <a:pt x="1351" y="3302"/>
                      <a:pt x="1767" y="3013"/>
                    </a:cubicBezTo>
                    <a:cubicBezTo>
                      <a:pt x="2171" y="2736"/>
                      <a:pt x="2598" y="2494"/>
                      <a:pt x="2990" y="2194"/>
                    </a:cubicBezTo>
                    <a:cubicBezTo>
                      <a:pt x="3377" y="1918"/>
                      <a:pt x="3700" y="1558"/>
                      <a:pt x="3980" y="1173"/>
                    </a:cubicBezTo>
                    <a:close/>
                    <a:moveTo>
                      <a:pt x="2540" y="1"/>
                    </a:moveTo>
                    <a:cubicBezTo>
                      <a:pt x="2529" y="1167"/>
                      <a:pt x="1709" y="2275"/>
                      <a:pt x="959" y="3117"/>
                    </a:cubicBezTo>
                    <a:cubicBezTo>
                      <a:pt x="324" y="3821"/>
                      <a:pt x="1" y="4641"/>
                      <a:pt x="151" y="5541"/>
                    </a:cubicBezTo>
                    <a:cubicBezTo>
                      <a:pt x="174" y="5726"/>
                      <a:pt x="232" y="5911"/>
                      <a:pt x="312" y="6107"/>
                    </a:cubicBezTo>
                    <a:cubicBezTo>
                      <a:pt x="439" y="6453"/>
                      <a:pt x="670" y="6719"/>
                      <a:pt x="832" y="7042"/>
                    </a:cubicBezTo>
                    <a:cubicBezTo>
                      <a:pt x="509" y="6372"/>
                      <a:pt x="382" y="5564"/>
                      <a:pt x="624" y="4860"/>
                    </a:cubicBezTo>
                    <a:cubicBezTo>
                      <a:pt x="751" y="4491"/>
                      <a:pt x="1028" y="3856"/>
                      <a:pt x="1501" y="3833"/>
                    </a:cubicBezTo>
                    <a:cubicBezTo>
                      <a:pt x="1663" y="3833"/>
                      <a:pt x="1848" y="3879"/>
                      <a:pt x="1952" y="3994"/>
                    </a:cubicBezTo>
                    <a:cubicBezTo>
                      <a:pt x="2055" y="4121"/>
                      <a:pt x="2032" y="4375"/>
                      <a:pt x="1894" y="4456"/>
                    </a:cubicBezTo>
                    <a:cubicBezTo>
                      <a:pt x="2113" y="4433"/>
                      <a:pt x="2298" y="4225"/>
                      <a:pt x="2298" y="4006"/>
                    </a:cubicBezTo>
                    <a:cubicBezTo>
                      <a:pt x="2298" y="3798"/>
                      <a:pt x="2113" y="3602"/>
                      <a:pt x="1894" y="3567"/>
                    </a:cubicBezTo>
                    <a:cubicBezTo>
                      <a:pt x="2258" y="3389"/>
                      <a:pt x="2629" y="3313"/>
                      <a:pt x="3008" y="3313"/>
                    </a:cubicBezTo>
                    <a:cubicBezTo>
                      <a:pt x="3290" y="3313"/>
                      <a:pt x="3577" y="3355"/>
                      <a:pt x="3868" y="3429"/>
                    </a:cubicBezTo>
                    <a:cubicBezTo>
                      <a:pt x="3868" y="3429"/>
                      <a:pt x="3764" y="3244"/>
                      <a:pt x="3671" y="3129"/>
                    </a:cubicBezTo>
                    <a:cubicBezTo>
                      <a:pt x="3671" y="3129"/>
                      <a:pt x="3777" y="3101"/>
                      <a:pt x="3986" y="3101"/>
                    </a:cubicBezTo>
                    <a:cubicBezTo>
                      <a:pt x="4108" y="3101"/>
                      <a:pt x="4265" y="3111"/>
                      <a:pt x="4456" y="3140"/>
                    </a:cubicBezTo>
                    <a:cubicBezTo>
                      <a:pt x="4191" y="2829"/>
                      <a:pt x="4098" y="2736"/>
                      <a:pt x="3729" y="2540"/>
                    </a:cubicBezTo>
                    <a:cubicBezTo>
                      <a:pt x="4672" y="2184"/>
                      <a:pt x="4022" y="1300"/>
                      <a:pt x="4383" y="666"/>
                    </a:cubicBezTo>
                    <a:lnTo>
                      <a:pt x="4383" y="666"/>
                    </a:lnTo>
                    <a:cubicBezTo>
                      <a:pt x="4264" y="870"/>
                      <a:pt x="4062" y="920"/>
                      <a:pt x="3838" y="920"/>
                    </a:cubicBezTo>
                    <a:cubicBezTo>
                      <a:pt x="3625" y="920"/>
                      <a:pt x="3392" y="875"/>
                      <a:pt x="3188" y="875"/>
                    </a:cubicBezTo>
                    <a:cubicBezTo>
                      <a:pt x="2975" y="875"/>
                      <a:pt x="2795" y="923"/>
                      <a:pt x="2702" y="1120"/>
                    </a:cubicBezTo>
                    <a:cubicBezTo>
                      <a:pt x="2736" y="716"/>
                      <a:pt x="2713" y="347"/>
                      <a:pt x="25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8488336" y="415101"/>
                <a:ext cx="61559" cy="150280"/>
              </a:xfrm>
              <a:custGeom>
                <a:avLst/>
                <a:gdLst/>
                <a:ahLst/>
                <a:cxnLst/>
                <a:rect l="l" t="t" r="r" b="b"/>
                <a:pathLst>
                  <a:path w="1906" h="4653" extrusionOk="0">
                    <a:moveTo>
                      <a:pt x="832" y="959"/>
                    </a:moveTo>
                    <a:lnTo>
                      <a:pt x="832" y="959"/>
                    </a:lnTo>
                    <a:cubicBezTo>
                      <a:pt x="878" y="1190"/>
                      <a:pt x="912" y="1443"/>
                      <a:pt x="924" y="1686"/>
                    </a:cubicBezTo>
                    <a:cubicBezTo>
                      <a:pt x="936" y="1928"/>
                      <a:pt x="924" y="2159"/>
                      <a:pt x="912" y="2390"/>
                    </a:cubicBezTo>
                    <a:cubicBezTo>
                      <a:pt x="878" y="2621"/>
                      <a:pt x="832" y="2852"/>
                      <a:pt x="762" y="3071"/>
                    </a:cubicBezTo>
                    <a:cubicBezTo>
                      <a:pt x="693" y="3290"/>
                      <a:pt x="601" y="3498"/>
                      <a:pt x="508" y="3694"/>
                    </a:cubicBezTo>
                    <a:cubicBezTo>
                      <a:pt x="589" y="3475"/>
                      <a:pt x="659" y="3267"/>
                      <a:pt x="716" y="3036"/>
                    </a:cubicBezTo>
                    <a:cubicBezTo>
                      <a:pt x="774" y="2829"/>
                      <a:pt x="820" y="2598"/>
                      <a:pt x="855" y="2367"/>
                    </a:cubicBezTo>
                    <a:cubicBezTo>
                      <a:pt x="878" y="2136"/>
                      <a:pt x="878" y="1905"/>
                      <a:pt x="878" y="1651"/>
                    </a:cubicBezTo>
                    <a:cubicBezTo>
                      <a:pt x="866" y="1443"/>
                      <a:pt x="855" y="1190"/>
                      <a:pt x="832" y="959"/>
                    </a:cubicBezTo>
                    <a:close/>
                    <a:moveTo>
                      <a:pt x="601" y="1"/>
                    </a:moveTo>
                    <a:lnTo>
                      <a:pt x="601" y="1"/>
                    </a:lnTo>
                    <a:cubicBezTo>
                      <a:pt x="855" y="1570"/>
                      <a:pt x="635" y="3210"/>
                      <a:pt x="1" y="4652"/>
                    </a:cubicBezTo>
                    <a:cubicBezTo>
                      <a:pt x="659" y="3891"/>
                      <a:pt x="1905" y="1790"/>
                      <a:pt x="1617" y="693"/>
                    </a:cubicBezTo>
                    <a:lnTo>
                      <a:pt x="1617" y="693"/>
                    </a:lnTo>
                    <a:cubicBezTo>
                      <a:pt x="1570" y="705"/>
                      <a:pt x="1374" y="1397"/>
                      <a:pt x="1224" y="1559"/>
                    </a:cubicBezTo>
                    <a:cubicBezTo>
                      <a:pt x="1282" y="1039"/>
                      <a:pt x="1005" y="335"/>
                      <a:pt x="60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8824230" y="680554"/>
                <a:ext cx="264710" cy="194237"/>
              </a:xfrm>
              <a:custGeom>
                <a:avLst/>
                <a:gdLst/>
                <a:ahLst/>
                <a:cxnLst/>
                <a:rect l="l" t="t" r="r" b="b"/>
                <a:pathLst>
                  <a:path w="8196" h="6014" extrusionOk="0">
                    <a:moveTo>
                      <a:pt x="1" y="0"/>
                    </a:moveTo>
                    <a:cubicBezTo>
                      <a:pt x="127" y="1385"/>
                      <a:pt x="1086" y="2666"/>
                      <a:pt x="2378" y="3197"/>
                    </a:cubicBezTo>
                    <a:cubicBezTo>
                      <a:pt x="2921" y="3417"/>
                      <a:pt x="3475" y="3520"/>
                      <a:pt x="4029" y="3659"/>
                    </a:cubicBezTo>
                    <a:cubicBezTo>
                      <a:pt x="4571" y="3809"/>
                      <a:pt x="5137" y="4040"/>
                      <a:pt x="5541" y="4444"/>
                    </a:cubicBezTo>
                    <a:cubicBezTo>
                      <a:pt x="5945" y="4848"/>
                      <a:pt x="6164" y="5483"/>
                      <a:pt x="5945" y="6014"/>
                    </a:cubicBezTo>
                    <a:cubicBezTo>
                      <a:pt x="6464" y="5483"/>
                      <a:pt x="6638" y="4525"/>
                      <a:pt x="6187" y="3936"/>
                    </a:cubicBezTo>
                    <a:lnTo>
                      <a:pt x="6187" y="3936"/>
                    </a:lnTo>
                    <a:cubicBezTo>
                      <a:pt x="6315" y="3975"/>
                      <a:pt x="6453" y="3993"/>
                      <a:pt x="6595" y="3993"/>
                    </a:cubicBezTo>
                    <a:cubicBezTo>
                      <a:pt x="7210" y="3993"/>
                      <a:pt x="7905" y="3650"/>
                      <a:pt x="8196" y="3163"/>
                    </a:cubicBezTo>
                    <a:lnTo>
                      <a:pt x="8196" y="3163"/>
                    </a:lnTo>
                    <a:cubicBezTo>
                      <a:pt x="7868" y="3240"/>
                      <a:pt x="7582" y="3272"/>
                      <a:pt x="7312" y="3272"/>
                    </a:cubicBezTo>
                    <a:cubicBezTo>
                      <a:pt x="6335" y="3272"/>
                      <a:pt x="5574" y="2854"/>
                      <a:pt x="3856" y="2655"/>
                    </a:cubicBezTo>
                    <a:cubicBezTo>
                      <a:pt x="1051" y="2320"/>
                      <a:pt x="70" y="739"/>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8826846" y="652584"/>
                <a:ext cx="213648" cy="98055"/>
              </a:xfrm>
              <a:custGeom>
                <a:avLst/>
                <a:gdLst/>
                <a:ahLst/>
                <a:cxnLst/>
                <a:rect l="l" t="t" r="r" b="b"/>
                <a:pathLst>
                  <a:path w="6615" h="3036" extrusionOk="0">
                    <a:moveTo>
                      <a:pt x="6611" y="1316"/>
                    </a:moveTo>
                    <a:cubicBezTo>
                      <a:pt x="6612" y="1316"/>
                      <a:pt x="6613" y="1316"/>
                      <a:pt x="6614" y="1316"/>
                    </a:cubicBezTo>
                    <a:cubicBezTo>
                      <a:pt x="6613" y="1316"/>
                      <a:pt x="6612" y="1316"/>
                      <a:pt x="6611" y="1316"/>
                    </a:cubicBezTo>
                    <a:close/>
                    <a:moveTo>
                      <a:pt x="5912" y="1335"/>
                    </a:moveTo>
                    <a:cubicBezTo>
                      <a:pt x="5969" y="1335"/>
                      <a:pt x="6026" y="1336"/>
                      <a:pt x="6083" y="1339"/>
                    </a:cubicBezTo>
                    <a:cubicBezTo>
                      <a:pt x="5633" y="1362"/>
                      <a:pt x="5183" y="1432"/>
                      <a:pt x="4756" y="1570"/>
                    </a:cubicBezTo>
                    <a:cubicBezTo>
                      <a:pt x="4317" y="1709"/>
                      <a:pt x="3913" y="1905"/>
                      <a:pt x="3498" y="2066"/>
                    </a:cubicBezTo>
                    <a:cubicBezTo>
                      <a:pt x="3100" y="2221"/>
                      <a:pt x="2670" y="2344"/>
                      <a:pt x="2229" y="2344"/>
                    </a:cubicBezTo>
                    <a:cubicBezTo>
                      <a:pt x="2209" y="2344"/>
                      <a:pt x="2190" y="2344"/>
                      <a:pt x="2170" y="2343"/>
                    </a:cubicBezTo>
                    <a:cubicBezTo>
                      <a:pt x="1939" y="2343"/>
                      <a:pt x="1709" y="2297"/>
                      <a:pt x="1512" y="2228"/>
                    </a:cubicBezTo>
                    <a:cubicBezTo>
                      <a:pt x="1409" y="2182"/>
                      <a:pt x="1293" y="2136"/>
                      <a:pt x="1201" y="2078"/>
                    </a:cubicBezTo>
                    <a:cubicBezTo>
                      <a:pt x="1108" y="2020"/>
                      <a:pt x="1016" y="1951"/>
                      <a:pt x="947" y="1870"/>
                    </a:cubicBezTo>
                    <a:lnTo>
                      <a:pt x="947" y="1870"/>
                    </a:lnTo>
                    <a:cubicBezTo>
                      <a:pt x="1293" y="2182"/>
                      <a:pt x="1755" y="2297"/>
                      <a:pt x="2182" y="2297"/>
                    </a:cubicBezTo>
                    <a:cubicBezTo>
                      <a:pt x="2632" y="2297"/>
                      <a:pt x="3071" y="2159"/>
                      <a:pt x="3486" y="2009"/>
                    </a:cubicBezTo>
                    <a:cubicBezTo>
                      <a:pt x="3902" y="1847"/>
                      <a:pt x="4306" y="1662"/>
                      <a:pt x="4744" y="1512"/>
                    </a:cubicBezTo>
                    <a:cubicBezTo>
                      <a:pt x="4952" y="1443"/>
                      <a:pt x="5171" y="1397"/>
                      <a:pt x="5402" y="1374"/>
                    </a:cubicBezTo>
                    <a:cubicBezTo>
                      <a:pt x="5575" y="1348"/>
                      <a:pt x="5742" y="1335"/>
                      <a:pt x="5912" y="1335"/>
                    </a:cubicBezTo>
                    <a:close/>
                    <a:moveTo>
                      <a:pt x="4802" y="0"/>
                    </a:moveTo>
                    <a:cubicBezTo>
                      <a:pt x="4606" y="439"/>
                      <a:pt x="4410" y="612"/>
                      <a:pt x="4410" y="612"/>
                    </a:cubicBezTo>
                    <a:cubicBezTo>
                      <a:pt x="4375" y="462"/>
                      <a:pt x="4283" y="289"/>
                      <a:pt x="4283" y="289"/>
                    </a:cubicBezTo>
                    <a:cubicBezTo>
                      <a:pt x="4063" y="901"/>
                      <a:pt x="3729" y="1385"/>
                      <a:pt x="3163" y="1709"/>
                    </a:cubicBezTo>
                    <a:cubicBezTo>
                      <a:pt x="3244" y="1512"/>
                      <a:pt x="3209" y="1282"/>
                      <a:pt x="3036" y="1166"/>
                    </a:cubicBezTo>
                    <a:cubicBezTo>
                      <a:pt x="2968" y="1130"/>
                      <a:pt x="2891" y="1111"/>
                      <a:pt x="2815" y="1111"/>
                    </a:cubicBezTo>
                    <a:cubicBezTo>
                      <a:pt x="2696" y="1111"/>
                      <a:pt x="2578" y="1156"/>
                      <a:pt x="2494" y="1247"/>
                    </a:cubicBezTo>
                    <a:cubicBezTo>
                      <a:pt x="2516" y="1236"/>
                      <a:pt x="2542" y="1232"/>
                      <a:pt x="2568" y="1232"/>
                    </a:cubicBezTo>
                    <a:cubicBezTo>
                      <a:pt x="2687" y="1232"/>
                      <a:pt x="2825" y="1330"/>
                      <a:pt x="2863" y="1443"/>
                    </a:cubicBezTo>
                    <a:cubicBezTo>
                      <a:pt x="2909" y="1593"/>
                      <a:pt x="2851" y="1743"/>
                      <a:pt x="2759" y="1859"/>
                    </a:cubicBezTo>
                    <a:cubicBezTo>
                      <a:pt x="2629" y="2036"/>
                      <a:pt x="2404" y="2093"/>
                      <a:pt x="2169" y="2093"/>
                    </a:cubicBezTo>
                    <a:cubicBezTo>
                      <a:pt x="1947" y="2093"/>
                      <a:pt x="1716" y="2042"/>
                      <a:pt x="1547" y="1997"/>
                    </a:cubicBezTo>
                    <a:cubicBezTo>
                      <a:pt x="889" y="1824"/>
                      <a:pt x="347" y="1316"/>
                      <a:pt x="0" y="727"/>
                    </a:cubicBezTo>
                    <a:lnTo>
                      <a:pt x="0" y="727"/>
                    </a:lnTo>
                    <a:cubicBezTo>
                      <a:pt x="162" y="1016"/>
                      <a:pt x="254" y="1316"/>
                      <a:pt x="450" y="1593"/>
                    </a:cubicBezTo>
                    <a:cubicBezTo>
                      <a:pt x="554" y="1732"/>
                      <a:pt x="670" y="1882"/>
                      <a:pt x="797" y="1997"/>
                    </a:cubicBezTo>
                    <a:cubicBezTo>
                      <a:pt x="1287" y="2458"/>
                      <a:pt x="1912" y="2656"/>
                      <a:pt x="2608" y="2656"/>
                    </a:cubicBezTo>
                    <a:cubicBezTo>
                      <a:pt x="2748" y="2656"/>
                      <a:pt x="2891" y="2647"/>
                      <a:pt x="3036" y="2632"/>
                    </a:cubicBezTo>
                    <a:cubicBezTo>
                      <a:pt x="3407" y="2581"/>
                      <a:pt x="3813" y="2541"/>
                      <a:pt x="4222" y="2541"/>
                    </a:cubicBezTo>
                    <a:cubicBezTo>
                      <a:pt x="4921" y="2541"/>
                      <a:pt x="5631" y="2658"/>
                      <a:pt x="6199" y="3036"/>
                    </a:cubicBezTo>
                    <a:cubicBezTo>
                      <a:pt x="6014" y="2713"/>
                      <a:pt x="5725" y="2517"/>
                      <a:pt x="5402" y="2355"/>
                    </a:cubicBezTo>
                    <a:lnTo>
                      <a:pt x="5402" y="2355"/>
                    </a:lnTo>
                    <a:cubicBezTo>
                      <a:pt x="5425" y="2358"/>
                      <a:pt x="5446" y="2360"/>
                      <a:pt x="5466" y="2360"/>
                    </a:cubicBezTo>
                    <a:cubicBezTo>
                      <a:pt x="5981" y="2360"/>
                      <a:pt x="6003" y="1315"/>
                      <a:pt x="6578" y="1315"/>
                    </a:cubicBezTo>
                    <a:cubicBezTo>
                      <a:pt x="6589" y="1315"/>
                      <a:pt x="6600" y="1315"/>
                      <a:pt x="6611" y="1316"/>
                    </a:cubicBezTo>
                    <a:lnTo>
                      <a:pt x="6611" y="1316"/>
                    </a:lnTo>
                    <a:cubicBezTo>
                      <a:pt x="6080" y="1278"/>
                      <a:pt x="5774" y="693"/>
                      <a:pt x="5308" y="693"/>
                    </a:cubicBezTo>
                    <a:cubicBezTo>
                      <a:pt x="5177" y="693"/>
                      <a:pt x="5035" y="739"/>
                      <a:pt x="4871" y="854"/>
                    </a:cubicBezTo>
                    <a:cubicBezTo>
                      <a:pt x="4917" y="474"/>
                      <a:pt x="4894" y="358"/>
                      <a:pt x="48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8917053" y="747442"/>
                <a:ext cx="77966" cy="14405"/>
              </a:xfrm>
              <a:custGeom>
                <a:avLst/>
                <a:gdLst/>
                <a:ahLst/>
                <a:cxnLst/>
                <a:rect l="l" t="t" r="r" b="b"/>
                <a:pathLst>
                  <a:path w="2414" h="446" extrusionOk="0">
                    <a:moveTo>
                      <a:pt x="833" y="1"/>
                    </a:moveTo>
                    <a:cubicBezTo>
                      <a:pt x="556" y="1"/>
                      <a:pt x="277" y="40"/>
                      <a:pt x="1" y="122"/>
                    </a:cubicBezTo>
                    <a:cubicBezTo>
                      <a:pt x="809" y="226"/>
                      <a:pt x="1605" y="341"/>
                      <a:pt x="2413" y="445"/>
                    </a:cubicBezTo>
                    <a:cubicBezTo>
                      <a:pt x="1916" y="154"/>
                      <a:pt x="1378" y="1"/>
                      <a:pt x="8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8748169" y="792982"/>
                <a:ext cx="96957" cy="81099"/>
              </a:xfrm>
              <a:custGeom>
                <a:avLst/>
                <a:gdLst/>
                <a:ahLst/>
                <a:cxnLst/>
                <a:rect l="l" t="t" r="r" b="b"/>
                <a:pathLst>
                  <a:path w="3002" h="2511" extrusionOk="0">
                    <a:moveTo>
                      <a:pt x="1040" y="443"/>
                    </a:moveTo>
                    <a:lnTo>
                      <a:pt x="1040" y="443"/>
                    </a:lnTo>
                    <a:cubicBezTo>
                      <a:pt x="1213" y="501"/>
                      <a:pt x="1374" y="605"/>
                      <a:pt x="1501" y="732"/>
                    </a:cubicBezTo>
                    <a:cubicBezTo>
                      <a:pt x="1640" y="859"/>
                      <a:pt x="1732" y="1021"/>
                      <a:pt x="1825" y="1182"/>
                    </a:cubicBezTo>
                    <a:cubicBezTo>
                      <a:pt x="1894" y="1355"/>
                      <a:pt x="1952" y="1528"/>
                      <a:pt x="2009" y="1679"/>
                    </a:cubicBezTo>
                    <a:cubicBezTo>
                      <a:pt x="2067" y="1852"/>
                      <a:pt x="2136" y="2013"/>
                      <a:pt x="2252" y="2163"/>
                    </a:cubicBezTo>
                    <a:cubicBezTo>
                      <a:pt x="2113" y="2048"/>
                      <a:pt x="2021" y="1875"/>
                      <a:pt x="1952" y="1713"/>
                    </a:cubicBezTo>
                    <a:cubicBezTo>
                      <a:pt x="1894" y="1575"/>
                      <a:pt x="1836" y="1413"/>
                      <a:pt x="1778" y="1263"/>
                    </a:cubicBezTo>
                    <a:lnTo>
                      <a:pt x="1778" y="1263"/>
                    </a:lnTo>
                    <a:cubicBezTo>
                      <a:pt x="1778" y="1298"/>
                      <a:pt x="1790" y="1344"/>
                      <a:pt x="1790" y="1367"/>
                    </a:cubicBezTo>
                    <a:cubicBezTo>
                      <a:pt x="1790" y="1540"/>
                      <a:pt x="1755" y="1713"/>
                      <a:pt x="1640" y="1840"/>
                    </a:cubicBezTo>
                    <a:cubicBezTo>
                      <a:pt x="1698" y="1690"/>
                      <a:pt x="1721" y="1528"/>
                      <a:pt x="1721" y="1367"/>
                    </a:cubicBezTo>
                    <a:cubicBezTo>
                      <a:pt x="1721" y="1251"/>
                      <a:pt x="1686" y="1136"/>
                      <a:pt x="1663" y="1021"/>
                    </a:cubicBezTo>
                    <a:cubicBezTo>
                      <a:pt x="1605" y="940"/>
                      <a:pt x="1548" y="836"/>
                      <a:pt x="1478" y="755"/>
                    </a:cubicBezTo>
                    <a:cubicBezTo>
                      <a:pt x="1363" y="628"/>
                      <a:pt x="1201" y="524"/>
                      <a:pt x="1040" y="443"/>
                    </a:cubicBezTo>
                    <a:close/>
                    <a:moveTo>
                      <a:pt x="255" y="1"/>
                    </a:moveTo>
                    <a:cubicBezTo>
                      <a:pt x="170" y="1"/>
                      <a:pt x="85" y="6"/>
                      <a:pt x="1" y="16"/>
                    </a:cubicBezTo>
                    <a:cubicBezTo>
                      <a:pt x="162" y="39"/>
                      <a:pt x="312" y="109"/>
                      <a:pt x="463" y="201"/>
                    </a:cubicBezTo>
                    <a:cubicBezTo>
                      <a:pt x="809" y="397"/>
                      <a:pt x="1017" y="801"/>
                      <a:pt x="970" y="1194"/>
                    </a:cubicBezTo>
                    <a:cubicBezTo>
                      <a:pt x="924" y="1586"/>
                      <a:pt x="624" y="1979"/>
                      <a:pt x="255" y="2094"/>
                    </a:cubicBezTo>
                    <a:cubicBezTo>
                      <a:pt x="338" y="2218"/>
                      <a:pt x="485" y="2305"/>
                      <a:pt x="640" y="2305"/>
                    </a:cubicBezTo>
                    <a:cubicBezTo>
                      <a:pt x="658" y="2305"/>
                      <a:pt x="676" y="2304"/>
                      <a:pt x="693" y="2302"/>
                    </a:cubicBezTo>
                    <a:cubicBezTo>
                      <a:pt x="867" y="2290"/>
                      <a:pt x="993" y="2129"/>
                      <a:pt x="1063" y="1979"/>
                    </a:cubicBezTo>
                    <a:cubicBezTo>
                      <a:pt x="1097" y="2094"/>
                      <a:pt x="1144" y="2221"/>
                      <a:pt x="1236" y="2325"/>
                    </a:cubicBezTo>
                    <a:cubicBezTo>
                      <a:pt x="1292" y="2389"/>
                      <a:pt x="1382" y="2431"/>
                      <a:pt x="1470" y="2431"/>
                    </a:cubicBezTo>
                    <a:cubicBezTo>
                      <a:pt x="1509" y="2431"/>
                      <a:pt x="1547" y="2423"/>
                      <a:pt x="1582" y="2406"/>
                    </a:cubicBezTo>
                    <a:cubicBezTo>
                      <a:pt x="1663" y="2360"/>
                      <a:pt x="1721" y="2221"/>
                      <a:pt x="1698" y="2117"/>
                    </a:cubicBezTo>
                    <a:lnTo>
                      <a:pt x="1698" y="2117"/>
                    </a:lnTo>
                    <a:cubicBezTo>
                      <a:pt x="1836" y="2302"/>
                      <a:pt x="2055" y="2452"/>
                      <a:pt x="2298" y="2498"/>
                    </a:cubicBezTo>
                    <a:cubicBezTo>
                      <a:pt x="2339" y="2507"/>
                      <a:pt x="2379" y="2511"/>
                      <a:pt x="2418" y="2511"/>
                    </a:cubicBezTo>
                    <a:cubicBezTo>
                      <a:pt x="2640" y="2511"/>
                      <a:pt x="2825" y="2380"/>
                      <a:pt x="3002" y="2233"/>
                    </a:cubicBezTo>
                    <a:lnTo>
                      <a:pt x="3002" y="2233"/>
                    </a:lnTo>
                    <a:cubicBezTo>
                      <a:pt x="2994" y="2233"/>
                      <a:pt x="2987" y="2233"/>
                      <a:pt x="2979" y="2233"/>
                    </a:cubicBezTo>
                    <a:cubicBezTo>
                      <a:pt x="2782" y="2233"/>
                      <a:pt x="2617" y="2087"/>
                      <a:pt x="2506" y="1898"/>
                    </a:cubicBezTo>
                    <a:cubicBezTo>
                      <a:pt x="2390" y="1713"/>
                      <a:pt x="2332" y="1517"/>
                      <a:pt x="2240" y="1309"/>
                    </a:cubicBezTo>
                    <a:cubicBezTo>
                      <a:pt x="2021" y="801"/>
                      <a:pt x="1594" y="386"/>
                      <a:pt x="1086" y="166"/>
                    </a:cubicBezTo>
                    <a:cubicBezTo>
                      <a:pt x="827" y="60"/>
                      <a:pt x="541" y="1"/>
                      <a:pt x="2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8684446" y="777221"/>
                <a:ext cx="244201" cy="169626"/>
              </a:xfrm>
              <a:custGeom>
                <a:avLst/>
                <a:gdLst/>
                <a:ahLst/>
                <a:cxnLst/>
                <a:rect l="l" t="t" r="r" b="b"/>
                <a:pathLst>
                  <a:path w="7561" h="5252" extrusionOk="0">
                    <a:moveTo>
                      <a:pt x="13" y="499"/>
                    </a:moveTo>
                    <a:cubicBezTo>
                      <a:pt x="9" y="501"/>
                      <a:pt x="4" y="503"/>
                      <a:pt x="0" y="504"/>
                    </a:cubicBezTo>
                    <a:cubicBezTo>
                      <a:pt x="4" y="503"/>
                      <a:pt x="9" y="501"/>
                      <a:pt x="13" y="499"/>
                    </a:cubicBezTo>
                    <a:close/>
                    <a:moveTo>
                      <a:pt x="6429" y="1751"/>
                    </a:moveTo>
                    <a:lnTo>
                      <a:pt x="6429" y="1751"/>
                    </a:lnTo>
                    <a:cubicBezTo>
                      <a:pt x="6637" y="1959"/>
                      <a:pt x="6799" y="2201"/>
                      <a:pt x="6914" y="2467"/>
                    </a:cubicBezTo>
                    <a:cubicBezTo>
                      <a:pt x="7041" y="2721"/>
                      <a:pt x="7122" y="2998"/>
                      <a:pt x="7168" y="3286"/>
                    </a:cubicBezTo>
                    <a:cubicBezTo>
                      <a:pt x="7226" y="3575"/>
                      <a:pt x="7203" y="3863"/>
                      <a:pt x="7145" y="4152"/>
                    </a:cubicBezTo>
                    <a:cubicBezTo>
                      <a:pt x="7064" y="4429"/>
                      <a:pt x="6972" y="4694"/>
                      <a:pt x="6822" y="4948"/>
                    </a:cubicBezTo>
                    <a:cubicBezTo>
                      <a:pt x="6960" y="4683"/>
                      <a:pt x="7053" y="4406"/>
                      <a:pt x="7099" y="4140"/>
                    </a:cubicBezTo>
                    <a:cubicBezTo>
                      <a:pt x="7156" y="3863"/>
                      <a:pt x="7168" y="3575"/>
                      <a:pt x="7110" y="3298"/>
                    </a:cubicBezTo>
                    <a:cubicBezTo>
                      <a:pt x="7076" y="3021"/>
                      <a:pt x="6983" y="2744"/>
                      <a:pt x="6868" y="2490"/>
                    </a:cubicBezTo>
                    <a:cubicBezTo>
                      <a:pt x="6752" y="2224"/>
                      <a:pt x="6614" y="1982"/>
                      <a:pt x="6429" y="1751"/>
                    </a:cubicBezTo>
                    <a:close/>
                    <a:moveTo>
                      <a:pt x="2382" y="1"/>
                    </a:moveTo>
                    <a:cubicBezTo>
                      <a:pt x="1592" y="1"/>
                      <a:pt x="805" y="164"/>
                      <a:pt x="13" y="499"/>
                    </a:cubicBezTo>
                    <a:lnTo>
                      <a:pt x="13" y="499"/>
                    </a:lnTo>
                    <a:cubicBezTo>
                      <a:pt x="495" y="296"/>
                      <a:pt x="1040" y="203"/>
                      <a:pt x="1587" y="203"/>
                    </a:cubicBezTo>
                    <a:cubicBezTo>
                      <a:pt x="2204" y="203"/>
                      <a:pt x="2823" y="320"/>
                      <a:pt x="3359" y="527"/>
                    </a:cubicBezTo>
                    <a:cubicBezTo>
                      <a:pt x="3705" y="654"/>
                      <a:pt x="4040" y="828"/>
                      <a:pt x="4363" y="1035"/>
                    </a:cubicBezTo>
                    <a:cubicBezTo>
                      <a:pt x="4502" y="1128"/>
                      <a:pt x="4629" y="1255"/>
                      <a:pt x="4744" y="1370"/>
                    </a:cubicBezTo>
                    <a:cubicBezTo>
                      <a:pt x="4883" y="1497"/>
                      <a:pt x="4998" y="1624"/>
                      <a:pt x="5137" y="1728"/>
                    </a:cubicBezTo>
                    <a:cubicBezTo>
                      <a:pt x="5249" y="1806"/>
                      <a:pt x="5381" y="1864"/>
                      <a:pt x="5513" y="1864"/>
                    </a:cubicBezTo>
                    <a:cubicBezTo>
                      <a:pt x="5557" y="1864"/>
                      <a:pt x="5601" y="1858"/>
                      <a:pt x="5644" y="1843"/>
                    </a:cubicBezTo>
                    <a:cubicBezTo>
                      <a:pt x="5818" y="1786"/>
                      <a:pt x="5898" y="1624"/>
                      <a:pt x="5818" y="1462"/>
                    </a:cubicBezTo>
                    <a:lnTo>
                      <a:pt x="5818" y="1462"/>
                    </a:lnTo>
                    <a:cubicBezTo>
                      <a:pt x="6210" y="2190"/>
                      <a:pt x="6152" y="2940"/>
                      <a:pt x="5944" y="3679"/>
                    </a:cubicBezTo>
                    <a:cubicBezTo>
                      <a:pt x="5793" y="4257"/>
                      <a:pt x="5968" y="4827"/>
                      <a:pt x="6317" y="4827"/>
                    </a:cubicBezTo>
                    <a:cubicBezTo>
                      <a:pt x="6393" y="4827"/>
                      <a:pt x="6477" y="4800"/>
                      <a:pt x="6568" y="4741"/>
                    </a:cubicBezTo>
                    <a:lnTo>
                      <a:pt x="6568" y="4741"/>
                    </a:lnTo>
                    <a:cubicBezTo>
                      <a:pt x="6568" y="4833"/>
                      <a:pt x="6499" y="4914"/>
                      <a:pt x="6499" y="5018"/>
                    </a:cubicBezTo>
                    <a:cubicBezTo>
                      <a:pt x="6480" y="5150"/>
                      <a:pt x="6570" y="5252"/>
                      <a:pt x="6686" y="5252"/>
                    </a:cubicBezTo>
                    <a:cubicBezTo>
                      <a:pt x="6711" y="5252"/>
                      <a:pt x="6737" y="5247"/>
                      <a:pt x="6764" y="5237"/>
                    </a:cubicBezTo>
                    <a:cubicBezTo>
                      <a:pt x="6856" y="5202"/>
                      <a:pt x="6903" y="5133"/>
                      <a:pt x="6960" y="5064"/>
                    </a:cubicBezTo>
                    <a:cubicBezTo>
                      <a:pt x="7480" y="4256"/>
                      <a:pt x="7560" y="3286"/>
                      <a:pt x="7110" y="2409"/>
                    </a:cubicBezTo>
                    <a:cubicBezTo>
                      <a:pt x="6672" y="1520"/>
                      <a:pt x="5806" y="897"/>
                      <a:pt x="4883" y="527"/>
                    </a:cubicBezTo>
                    <a:cubicBezTo>
                      <a:pt x="4040" y="180"/>
                      <a:pt x="3209" y="1"/>
                      <a:pt x="23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8863375" y="799473"/>
                <a:ext cx="102189" cy="73509"/>
              </a:xfrm>
              <a:custGeom>
                <a:avLst/>
                <a:gdLst/>
                <a:ahLst/>
                <a:cxnLst/>
                <a:rect l="l" t="t" r="r" b="b"/>
                <a:pathLst>
                  <a:path w="3164" h="2276" extrusionOk="0">
                    <a:moveTo>
                      <a:pt x="1" y="0"/>
                    </a:moveTo>
                    <a:cubicBezTo>
                      <a:pt x="762" y="231"/>
                      <a:pt x="1443" y="1097"/>
                      <a:pt x="1836" y="1778"/>
                    </a:cubicBezTo>
                    <a:cubicBezTo>
                      <a:pt x="1872" y="1831"/>
                      <a:pt x="2103" y="2276"/>
                      <a:pt x="2231" y="2276"/>
                    </a:cubicBezTo>
                    <a:cubicBezTo>
                      <a:pt x="2268" y="2276"/>
                      <a:pt x="2296" y="2239"/>
                      <a:pt x="2309" y="2147"/>
                    </a:cubicBezTo>
                    <a:cubicBezTo>
                      <a:pt x="2321" y="2066"/>
                      <a:pt x="2286" y="1974"/>
                      <a:pt x="2240" y="1905"/>
                    </a:cubicBezTo>
                    <a:lnTo>
                      <a:pt x="2240" y="1905"/>
                    </a:lnTo>
                    <a:cubicBezTo>
                      <a:pt x="2338" y="1957"/>
                      <a:pt x="2450" y="1985"/>
                      <a:pt x="2562" y="1985"/>
                    </a:cubicBezTo>
                    <a:cubicBezTo>
                      <a:pt x="2673" y="1985"/>
                      <a:pt x="2782" y="1957"/>
                      <a:pt x="2875" y="1893"/>
                    </a:cubicBezTo>
                    <a:cubicBezTo>
                      <a:pt x="3059" y="1755"/>
                      <a:pt x="3163" y="1489"/>
                      <a:pt x="3094" y="1270"/>
                    </a:cubicBezTo>
                    <a:cubicBezTo>
                      <a:pt x="3013" y="1050"/>
                      <a:pt x="2759" y="935"/>
                      <a:pt x="2528" y="935"/>
                    </a:cubicBezTo>
                    <a:cubicBezTo>
                      <a:pt x="2655" y="935"/>
                      <a:pt x="2759" y="1085"/>
                      <a:pt x="2725" y="1201"/>
                    </a:cubicBezTo>
                    <a:cubicBezTo>
                      <a:pt x="2701" y="1316"/>
                      <a:pt x="2586" y="1397"/>
                      <a:pt x="2459" y="1408"/>
                    </a:cubicBezTo>
                    <a:cubicBezTo>
                      <a:pt x="2439" y="1412"/>
                      <a:pt x="2417" y="1414"/>
                      <a:pt x="2396" y="1414"/>
                    </a:cubicBezTo>
                    <a:cubicBezTo>
                      <a:pt x="2296" y="1414"/>
                      <a:pt x="2189" y="1373"/>
                      <a:pt x="2113" y="1316"/>
                    </a:cubicBezTo>
                    <a:cubicBezTo>
                      <a:pt x="2009" y="1235"/>
                      <a:pt x="1917" y="1143"/>
                      <a:pt x="1836" y="1050"/>
                    </a:cubicBezTo>
                    <a:cubicBezTo>
                      <a:pt x="1328" y="519"/>
                      <a:pt x="705" y="208"/>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8553577" y="660400"/>
                <a:ext cx="231153" cy="135811"/>
              </a:xfrm>
              <a:custGeom>
                <a:avLst/>
                <a:gdLst/>
                <a:ahLst/>
                <a:cxnLst/>
                <a:rect l="l" t="t" r="r" b="b"/>
                <a:pathLst>
                  <a:path w="7157" h="4205" extrusionOk="0">
                    <a:moveTo>
                      <a:pt x="6638" y="266"/>
                    </a:moveTo>
                    <a:cubicBezTo>
                      <a:pt x="6634" y="268"/>
                      <a:pt x="6631" y="269"/>
                      <a:pt x="6628" y="271"/>
                    </a:cubicBezTo>
                    <a:lnTo>
                      <a:pt x="6628" y="271"/>
                    </a:lnTo>
                    <a:cubicBezTo>
                      <a:pt x="6631" y="269"/>
                      <a:pt x="6634" y="268"/>
                      <a:pt x="6638" y="266"/>
                    </a:cubicBezTo>
                    <a:close/>
                    <a:moveTo>
                      <a:pt x="1" y="3348"/>
                    </a:moveTo>
                    <a:cubicBezTo>
                      <a:pt x="18" y="3358"/>
                      <a:pt x="35" y="3368"/>
                      <a:pt x="52" y="3378"/>
                    </a:cubicBezTo>
                    <a:lnTo>
                      <a:pt x="52" y="3378"/>
                    </a:lnTo>
                    <a:cubicBezTo>
                      <a:pt x="35" y="3368"/>
                      <a:pt x="18" y="3358"/>
                      <a:pt x="1" y="3348"/>
                    </a:cubicBezTo>
                    <a:close/>
                    <a:moveTo>
                      <a:pt x="6107" y="555"/>
                    </a:moveTo>
                    <a:lnTo>
                      <a:pt x="6107" y="555"/>
                    </a:lnTo>
                    <a:cubicBezTo>
                      <a:pt x="5680" y="809"/>
                      <a:pt x="5299" y="1132"/>
                      <a:pt x="4964" y="1490"/>
                    </a:cubicBezTo>
                    <a:cubicBezTo>
                      <a:pt x="4664" y="1882"/>
                      <a:pt x="4387" y="2298"/>
                      <a:pt x="4064" y="2679"/>
                    </a:cubicBezTo>
                    <a:cubicBezTo>
                      <a:pt x="3752" y="3048"/>
                      <a:pt x="3406" y="3429"/>
                      <a:pt x="2955" y="3671"/>
                    </a:cubicBezTo>
                    <a:cubicBezTo>
                      <a:pt x="2736" y="3787"/>
                      <a:pt x="2494" y="3891"/>
                      <a:pt x="2251" y="3925"/>
                    </a:cubicBezTo>
                    <a:cubicBezTo>
                      <a:pt x="2113" y="3948"/>
                      <a:pt x="2009" y="3960"/>
                      <a:pt x="1870" y="3960"/>
                    </a:cubicBezTo>
                    <a:cubicBezTo>
                      <a:pt x="1743" y="3960"/>
                      <a:pt x="1628" y="3948"/>
                      <a:pt x="1501" y="3902"/>
                    </a:cubicBezTo>
                    <a:lnTo>
                      <a:pt x="1501" y="3902"/>
                    </a:lnTo>
                    <a:cubicBezTo>
                      <a:pt x="1617" y="3925"/>
                      <a:pt x="1743" y="3925"/>
                      <a:pt x="1870" y="3925"/>
                    </a:cubicBezTo>
                    <a:cubicBezTo>
                      <a:pt x="2009" y="3925"/>
                      <a:pt x="2124" y="3914"/>
                      <a:pt x="2240" y="3879"/>
                    </a:cubicBezTo>
                    <a:cubicBezTo>
                      <a:pt x="2355" y="3856"/>
                      <a:pt x="2471" y="3821"/>
                      <a:pt x="2586" y="3764"/>
                    </a:cubicBezTo>
                    <a:cubicBezTo>
                      <a:pt x="2702" y="3729"/>
                      <a:pt x="2817" y="3671"/>
                      <a:pt x="2909" y="3614"/>
                    </a:cubicBezTo>
                    <a:cubicBezTo>
                      <a:pt x="3348" y="3360"/>
                      <a:pt x="3694" y="3002"/>
                      <a:pt x="3994" y="2609"/>
                    </a:cubicBezTo>
                    <a:cubicBezTo>
                      <a:pt x="4318" y="2240"/>
                      <a:pt x="4583" y="1824"/>
                      <a:pt x="4929" y="1455"/>
                    </a:cubicBezTo>
                    <a:cubicBezTo>
                      <a:pt x="5102" y="1270"/>
                      <a:pt x="5276" y="1109"/>
                      <a:pt x="5483" y="959"/>
                    </a:cubicBezTo>
                    <a:cubicBezTo>
                      <a:pt x="5680" y="809"/>
                      <a:pt x="5887" y="670"/>
                      <a:pt x="6107" y="555"/>
                    </a:cubicBezTo>
                    <a:close/>
                    <a:moveTo>
                      <a:pt x="4156" y="1"/>
                    </a:moveTo>
                    <a:lnTo>
                      <a:pt x="4156" y="1"/>
                    </a:lnTo>
                    <a:cubicBezTo>
                      <a:pt x="4214" y="520"/>
                      <a:pt x="4110" y="797"/>
                      <a:pt x="4110" y="797"/>
                    </a:cubicBezTo>
                    <a:cubicBezTo>
                      <a:pt x="3994" y="682"/>
                      <a:pt x="3821" y="566"/>
                      <a:pt x="3821" y="566"/>
                    </a:cubicBezTo>
                    <a:lnTo>
                      <a:pt x="3821" y="566"/>
                    </a:lnTo>
                    <a:cubicBezTo>
                      <a:pt x="3948" y="1259"/>
                      <a:pt x="3890" y="1917"/>
                      <a:pt x="3544" y="2529"/>
                    </a:cubicBezTo>
                    <a:cubicBezTo>
                      <a:pt x="3521" y="2309"/>
                      <a:pt x="3348" y="2113"/>
                      <a:pt x="3129" y="2090"/>
                    </a:cubicBezTo>
                    <a:cubicBezTo>
                      <a:pt x="3122" y="2090"/>
                      <a:pt x="3115" y="2089"/>
                      <a:pt x="3108" y="2089"/>
                    </a:cubicBezTo>
                    <a:cubicBezTo>
                      <a:pt x="2896" y="2089"/>
                      <a:pt x="2689" y="2258"/>
                      <a:pt x="2655" y="2471"/>
                    </a:cubicBezTo>
                    <a:cubicBezTo>
                      <a:pt x="2709" y="2406"/>
                      <a:pt x="2798" y="2374"/>
                      <a:pt x="2888" y="2374"/>
                    </a:cubicBezTo>
                    <a:cubicBezTo>
                      <a:pt x="2974" y="2374"/>
                      <a:pt x="3061" y="2403"/>
                      <a:pt x="3117" y="2459"/>
                    </a:cubicBezTo>
                    <a:cubicBezTo>
                      <a:pt x="3232" y="2575"/>
                      <a:pt x="3256" y="2748"/>
                      <a:pt x="3244" y="2921"/>
                    </a:cubicBezTo>
                    <a:cubicBezTo>
                      <a:pt x="3198" y="3394"/>
                      <a:pt x="2551" y="3614"/>
                      <a:pt x="2159" y="3706"/>
                    </a:cubicBezTo>
                    <a:cubicBezTo>
                      <a:pt x="1956" y="3761"/>
                      <a:pt x="1747" y="3787"/>
                      <a:pt x="1537" y="3787"/>
                    </a:cubicBezTo>
                    <a:cubicBezTo>
                      <a:pt x="1024" y="3787"/>
                      <a:pt x="504" y="3633"/>
                      <a:pt x="52" y="3378"/>
                    </a:cubicBezTo>
                    <a:lnTo>
                      <a:pt x="52" y="3378"/>
                    </a:lnTo>
                    <a:cubicBezTo>
                      <a:pt x="341" y="3551"/>
                      <a:pt x="584" y="3795"/>
                      <a:pt x="889" y="3937"/>
                    </a:cubicBezTo>
                    <a:cubicBezTo>
                      <a:pt x="1086" y="4029"/>
                      <a:pt x="1259" y="4087"/>
                      <a:pt x="1443" y="4133"/>
                    </a:cubicBezTo>
                    <a:cubicBezTo>
                      <a:pt x="1648" y="4181"/>
                      <a:pt x="1851" y="4205"/>
                      <a:pt x="2051" y="4205"/>
                    </a:cubicBezTo>
                    <a:cubicBezTo>
                      <a:pt x="2709" y="4205"/>
                      <a:pt x="3341" y="3952"/>
                      <a:pt x="3925" y="3510"/>
                    </a:cubicBezTo>
                    <a:cubicBezTo>
                      <a:pt x="4775" y="2858"/>
                      <a:pt x="5890" y="2143"/>
                      <a:pt x="7006" y="2143"/>
                    </a:cubicBezTo>
                    <a:cubicBezTo>
                      <a:pt x="7056" y="2143"/>
                      <a:pt x="7107" y="2145"/>
                      <a:pt x="7157" y="2148"/>
                    </a:cubicBezTo>
                    <a:cubicBezTo>
                      <a:pt x="6865" y="1946"/>
                      <a:pt x="6528" y="1903"/>
                      <a:pt x="6194" y="1903"/>
                    </a:cubicBezTo>
                    <a:cubicBezTo>
                      <a:pt x="6146" y="1903"/>
                      <a:pt x="6097" y="1904"/>
                      <a:pt x="6049" y="1905"/>
                    </a:cubicBezTo>
                    <a:cubicBezTo>
                      <a:pt x="6658" y="1676"/>
                      <a:pt x="6009" y="577"/>
                      <a:pt x="6628" y="271"/>
                    </a:cubicBezTo>
                    <a:lnTo>
                      <a:pt x="6628" y="271"/>
                    </a:lnTo>
                    <a:cubicBezTo>
                      <a:pt x="6485" y="339"/>
                      <a:pt x="6336" y="360"/>
                      <a:pt x="6185" y="360"/>
                    </a:cubicBezTo>
                    <a:cubicBezTo>
                      <a:pt x="5930" y="360"/>
                      <a:pt x="5672" y="299"/>
                      <a:pt x="5434" y="299"/>
                    </a:cubicBezTo>
                    <a:cubicBezTo>
                      <a:pt x="5146" y="299"/>
                      <a:pt x="4887" y="389"/>
                      <a:pt x="4698" y="786"/>
                    </a:cubicBezTo>
                    <a:cubicBezTo>
                      <a:pt x="4548" y="393"/>
                      <a:pt x="4456" y="301"/>
                      <a:pt x="415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8691132" y="740595"/>
                <a:ext cx="151766" cy="44344"/>
              </a:xfrm>
              <a:custGeom>
                <a:avLst/>
                <a:gdLst/>
                <a:ahLst/>
                <a:cxnLst/>
                <a:rect l="l" t="t" r="r" b="b"/>
                <a:pathLst>
                  <a:path w="4699" h="1373" extrusionOk="0">
                    <a:moveTo>
                      <a:pt x="2344" y="634"/>
                    </a:moveTo>
                    <a:cubicBezTo>
                      <a:pt x="2575" y="634"/>
                      <a:pt x="2829" y="634"/>
                      <a:pt x="3060" y="680"/>
                    </a:cubicBezTo>
                    <a:cubicBezTo>
                      <a:pt x="3290" y="715"/>
                      <a:pt x="3533" y="750"/>
                      <a:pt x="3764" y="830"/>
                    </a:cubicBezTo>
                    <a:cubicBezTo>
                      <a:pt x="3521" y="784"/>
                      <a:pt x="3290" y="738"/>
                      <a:pt x="3060" y="727"/>
                    </a:cubicBezTo>
                    <a:cubicBezTo>
                      <a:pt x="2829" y="715"/>
                      <a:pt x="2575" y="692"/>
                      <a:pt x="2344" y="692"/>
                    </a:cubicBezTo>
                    <a:cubicBezTo>
                      <a:pt x="2113" y="692"/>
                      <a:pt x="1882" y="727"/>
                      <a:pt x="1674" y="773"/>
                    </a:cubicBezTo>
                    <a:cubicBezTo>
                      <a:pt x="1444" y="807"/>
                      <a:pt x="1224" y="865"/>
                      <a:pt x="1005" y="923"/>
                    </a:cubicBezTo>
                    <a:cubicBezTo>
                      <a:pt x="1213" y="842"/>
                      <a:pt x="1421" y="773"/>
                      <a:pt x="1651" y="727"/>
                    </a:cubicBezTo>
                    <a:cubicBezTo>
                      <a:pt x="1882" y="680"/>
                      <a:pt x="2113" y="657"/>
                      <a:pt x="2344" y="634"/>
                    </a:cubicBezTo>
                    <a:close/>
                    <a:moveTo>
                      <a:pt x="3555" y="1"/>
                    </a:moveTo>
                    <a:cubicBezTo>
                      <a:pt x="2411" y="1"/>
                      <a:pt x="703" y="869"/>
                      <a:pt x="1" y="1373"/>
                    </a:cubicBezTo>
                    <a:cubicBezTo>
                      <a:pt x="895" y="1057"/>
                      <a:pt x="1838" y="896"/>
                      <a:pt x="2785" y="896"/>
                    </a:cubicBezTo>
                    <a:cubicBezTo>
                      <a:pt x="3426" y="896"/>
                      <a:pt x="4069" y="970"/>
                      <a:pt x="4699" y="1119"/>
                    </a:cubicBezTo>
                    <a:cubicBezTo>
                      <a:pt x="4398" y="706"/>
                      <a:pt x="3762" y="391"/>
                      <a:pt x="3241" y="391"/>
                    </a:cubicBezTo>
                    <a:cubicBezTo>
                      <a:pt x="3223" y="391"/>
                      <a:pt x="3204" y="391"/>
                      <a:pt x="3187" y="392"/>
                    </a:cubicBezTo>
                    <a:cubicBezTo>
                      <a:pt x="3360" y="265"/>
                      <a:pt x="4052" y="103"/>
                      <a:pt x="4075" y="80"/>
                    </a:cubicBezTo>
                    <a:cubicBezTo>
                      <a:pt x="3923" y="25"/>
                      <a:pt x="3747" y="1"/>
                      <a:pt x="35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8452938" y="752481"/>
                <a:ext cx="93049" cy="163942"/>
              </a:xfrm>
              <a:custGeom>
                <a:avLst/>
                <a:gdLst/>
                <a:ahLst/>
                <a:cxnLst/>
                <a:rect l="l" t="t" r="r" b="b"/>
                <a:pathLst>
                  <a:path w="2881" h="5076" extrusionOk="0">
                    <a:moveTo>
                      <a:pt x="2482" y="1"/>
                    </a:moveTo>
                    <a:cubicBezTo>
                      <a:pt x="2481" y="1"/>
                      <a:pt x="0" y="4675"/>
                      <a:pt x="1454" y="5056"/>
                    </a:cubicBezTo>
                    <a:cubicBezTo>
                      <a:pt x="1504" y="5069"/>
                      <a:pt x="1551" y="5075"/>
                      <a:pt x="1596" y="5075"/>
                    </a:cubicBezTo>
                    <a:cubicBezTo>
                      <a:pt x="2880" y="5075"/>
                      <a:pt x="2482" y="1"/>
                      <a:pt x="24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8367188" y="750995"/>
                <a:ext cx="140203" cy="103740"/>
              </a:xfrm>
              <a:custGeom>
                <a:avLst/>
                <a:gdLst/>
                <a:ahLst/>
                <a:cxnLst/>
                <a:rect l="l" t="t" r="r" b="b"/>
                <a:pathLst>
                  <a:path w="4341" h="3212" extrusionOk="0">
                    <a:moveTo>
                      <a:pt x="4340" y="1"/>
                    </a:moveTo>
                    <a:cubicBezTo>
                      <a:pt x="4340" y="1"/>
                      <a:pt x="0" y="1870"/>
                      <a:pt x="1051" y="3013"/>
                    </a:cubicBezTo>
                    <a:cubicBezTo>
                      <a:pt x="1176" y="3151"/>
                      <a:pt x="1319" y="3212"/>
                      <a:pt x="1474" y="3212"/>
                    </a:cubicBezTo>
                    <a:cubicBezTo>
                      <a:pt x="2601" y="3212"/>
                      <a:pt x="4340" y="1"/>
                      <a:pt x="43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8338895" y="716566"/>
                <a:ext cx="169594" cy="45184"/>
              </a:xfrm>
              <a:custGeom>
                <a:avLst/>
                <a:gdLst/>
                <a:ahLst/>
                <a:cxnLst/>
                <a:rect l="l" t="t" r="r" b="b"/>
                <a:pathLst>
                  <a:path w="5251" h="1399" extrusionOk="0">
                    <a:moveTo>
                      <a:pt x="2182" y="1"/>
                    </a:moveTo>
                    <a:cubicBezTo>
                      <a:pt x="1021" y="1"/>
                      <a:pt x="1" y="186"/>
                      <a:pt x="114" y="859"/>
                    </a:cubicBezTo>
                    <a:cubicBezTo>
                      <a:pt x="182" y="1253"/>
                      <a:pt x="574" y="1398"/>
                      <a:pt x="1114" y="1398"/>
                    </a:cubicBezTo>
                    <a:cubicBezTo>
                      <a:pt x="2612" y="1398"/>
                      <a:pt x="5251" y="282"/>
                      <a:pt x="5251" y="282"/>
                    </a:cubicBezTo>
                    <a:cubicBezTo>
                      <a:pt x="5251" y="282"/>
                      <a:pt x="3610" y="1"/>
                      <a:pt x="21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3"/>
            <p:cNvGrpSpPr/>
            <p:nvPr/>
          </p:nvGrpSpPr>
          <p:grpSpPr>
            <a:xfrm>
              <a:off x="8288916" y="4248700"/>
              <a:ext cx="778757" cy="746654"/>
              <a:chOff x="8325492" y="4212124"/>
              <a:chExt cx="778757" cy="746654"/>
            </a:xfrm>
          </p:grpSpPr>
          <p:sp>
            <p:nvSpPr>
              <p:cNvPr id="241" name="Google Shape;241;p3"/>
              <p:cNvSpPr/>
              <p:nvPr/>
            </p:nvSpPr>
            <p:spPr>
              <a:xfrm>
                <a:off x="8833176" y="4292577"/>
                <a:ext cx="271073" cy="179348"/>
              </a:xfrm>
              <a:custGeom>
                <a:avLst/>
                <a:gdLst/>
                <a:ahLst/>
                <a:cxnLst/>
                <a:rect l="l" t="t" r="r" b="b"/>
                <a:pathLst>
                  <a:path w="8393" h="5553" extrusionOk="0">
                    <a:moveTo>
                      <a:pt x="6372" y="0"/>
                    </a:moveTo>
                    <a:lnTo>
                      <a:pt x="6372" y="0"/>
                    </a:lnTo>
                    <a:cubicBezTo>
                      <a:pt x="6545" y="543"/>
                      <a:pt x="6268" y="1154"/>
                      <a:pt x="5841" y="1524"/>
                    </a:cubicBezTo>
                    <a:cubicBezTo>
                      <a:pt x="5403" y="1905"/>
                      <a:pt x="4848" y="2078"/>
                      <a:pt x="4283" y="2193"/>
                    </a:cubicBezTo>
                    <a:cubicBezTo>
                      <a:pt x="3717" y="2309"/>
                      <a:pt x="3163" y="2366"/>
                      <a:pt x="2609" y="2540"/>
                    </a:cubicBezTo>
                    <a:cubicBezTo>
                      <a:pt x="1294" y="2963"/>
                      <a:pt x="262" y="4156"/>
                      <a:pt x="7" y="5514"/>
                    </a:cubicBezTo>
                    <a:lnTo>
                      <a:pt x="7" y="5514"/>
                    </a:lnTo>
                    <a:cubicBezTo>
                      <a:pt x="155" y="4785"/>
                      <a:pt x="1273" y="3333"/>
                      <a:pt x="4029" y="3186"/>
                    </a:cubicBezTo>
                    <a:cubicBezTo>
                      <a:pt x="5590" y="3113"/>
                      <a:pt x="6384" y="2822"/>
                      <a:pt x="7233" y="2822"/>
                    </a:cubicBezTo>
                    <a:cubicBezTo>
                      <a:pt x="7590" y="2822"/>
                      <a:pt x="7956" y="2873"/>
                      <a:pt x="8392" y="3013"/>
                    </a:cubicBezTo>
                    <a:cubicBezTo>
                      <a:pt x="8130" y="2468"/>
                      <a:pt x="7364" y="2064"/>
                      <a:pt x="6728" y="2064"/>
                    </a:cubicBezTo>
                    <a:cubicBezTo>
                      <a:pt x="6637" y="2064"/>
                      <a:pt x="6548" y="2072"/>
                      <a:pt x="6464" y="2089"/>
                    </a:cubicBezTo>
                    <a:cubicBezTo>
                      <a:pt x="6949" y="1524"/>
                      <a:pt x="6845" y="577"/>
                      <a:pt x="6372" y="0"/>
                    </a:cubicBezTo>
                    <a:close/>
                    <a:moveTo>
                      <a:pt x="7" y="5514"/>
                    </a:moveTo>
                    <a:lnTo>
                      <a:pt x="7" y="5514"/>
                    </a:lnTo>
                    <a:cubicBezTo>
                      <a:pt x="5" y="5527"/>
                      <a:pt x="3" y="5540"/>
                      <a:pt x="1" y="5552"/>
                    </a:cubicBezTo>
                    <a:cubicBezTo>
                      <a:pt x="3" y="5540"/>
                      <a:pt x="5" y="5527"/>
                      <a:pt x="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8835050" y="4417827"/>
                <a:ext cx="214003" cy="95471"/>
              </a:xfrm>
              <a:custGeom>
                <a:avLst/>
                <a:gdLst/>
                <a:ahLst/>
                <a:cxnLst/>
                <a:rect l="l" t="t" r="r" b="b"/>
                <a:pathLst>
                  <a:path w="6626" h="2956" extrusionOk="0">
                    <a:moveTo>
                      <a:pt x="2142" y="389"/>
                    </a:moveTo>
                    <a:cubicBezTo>
                      <a:pt x="2193" y="389"/>
                      <a:pt x="2245" y="390"/>
                      <a:pt x="2297" y="393"/>
                    </a:cubicBezTo>
                    <a:cubicBezTo>
                      <a:pt x="2759" y="416"/>
                      <a:pt x="3186" y="578"/>
                      <a:pt x="3590" y="762"/>
                    </a:cubicBezTo>
                    <a:cubicBezTo>
                      <a:pt x="3994" y="959"/>
                      <a:pt x="4398" y="1189"/>
                      <a:pt x="4802" y="1363"/>
                    </a:cubicBezTo>
                    <a:cubicBezTo>
                      <a:pt x="5206" y="1536"/>
                      <a:pt x="5656" y="1628"/>
                      <a:pt x="6106" y="1686"/>
                    </a:cubicBezTo>
                    <a:cubicBezTo>
                      <a:pt x="5875" y="1674"/>
                      <a:pt x="5656" y="1651"/>
                      <a:pt x="5425" y="1605"/>
                    </a:cubicBezTo>
                    <a:cubicBezTo>
                      <a:pt x="5206" y="1559"/>
                      <a:pt x="4987" y="1490"/>
                      <a:pt x="4779" y="1397"/>
                    </a:cubicBezTo>
                    <a:cubicBezTo>
                      <a:pt x="4352" y="1224"/>
                      <a:pt x="3971" y="1016"/>
                      <a:pt x="3544" y="820"/>
                    </a:cubicBezTo>
                    <a:cubicBezTo>
                      <a:pt x="3140" y="635"/>
                      <a:pt x="2724" y="474"/>
                      <a:pt x="2274" y="439"/>
                    </a:cubicBezTo>
                    <a:cubicBezTo>
                      <a:pt x="2198" y="431"/>
                      <a:pt x="2121" y="427"/>
                      <a:pt x="2044" y="427"/>
                    </a:cubicBezTo>
                    <a:cubicBezTo>
                      <a:pt x="1719" y="427"/>
                      <a:pt x="1392" y="502"/>
                      <a:pt x="1109" y="679"/>
                    </a:cubicBezTo>
                    <a:lnTo>
                      <a:pt x="1109" y="679"/>
                    </a:lnTo>
                    <a:cubicBezTo>
                      <a:pt x="1171" y="639"/>
                      <a:pt x="1234" y="603"/>
                      <a:pt x="1293" y="566"/>
                    </a:cubicBezTo>
                    <a:cubicBezTo>
                      <a:pt x="1397" y="520"/>
                      <a:pt x="1501" y="474"/>
                      <a:pt x="1616" y="451"/>
                    </a:cubicBezTo>
                    <a:cubicBezTo>
                      <a:pt x="1786" y="406"/>
                      <a:pt x="1963" y="389"/>
                      <a:pt x="2142" y="389"/>
                    </a:cubicBezTo>
                    <a:close/>
                    <a:moveTo>
                      <a:pt x="6337" y="1"/>
                    </a:moveTo>
                    <a:cubicBezTo>
                      <a:pt x="5856" y="264"/>
                      <a:pt x="5301" y="358"/>
                      <a:pt x="4741" y="358"/>
                    </a:cubicBezTo>
                    <a:cubicBezTo>
                      <a:pt x="4199" y="358"/>
                      <a:pt x="3651" y="270"/>
                      <a:pt x="3163" y="162"/>
                    </a:cubicBezTo>
                    <a:cubicBezTo>
                      <a:pt x="2920" y="113"/>
                      <a:pt x="2683" y="87"/>
                      <a:pt x="2452" y="87"/>
                    </a:cubicBezTo>
                    <a:cubicBezTo>
                      <a:pt x="1870" y="87"/>
                      <a:pt x="1332" y="252"/>
                      <a:pt x="878" y="624"/>
                    </a:cubicBezTo>
                    <a:cubicBezTo>
                      <a:pt x="751" y="728"/>
                      <a:pt x="624" y="855"/>
                      <a:pt x="508" y="993"/>
                    </a:cubicBezTo>
                    <a:cubicBezTo>
                      <a:pt x="289" y="1259"/>
                      <a:pt x="185" y="1559"/>
                      <a:pt x="0" y="1836"/>
                    </a:cubicBezTo>
                    <a:cubicBezTo>
                      <a:pt x="370" y="1282"/>
                      <a:pt x="970" y="820"/>
                      <a:pt x="1628" y="693"/>
                    </a:cubicBezTo>
                    <a:cubicBezTo>
                      <a:pt x="1770" y="666"/>
                      <a:pt x="1954" y="638"/>
                      <a:pt x="2138" y="638"/>
                    </a:cubicBezTo>
                    <a:cubicBezTo>
                      <a:pt x="2417" y="638"/>
                      <a:pt x="2696" y="701"/>
                      <a:pt x="2828" y="924"/>
                    </a:cubicBezTo>
                    <a:cubicBezTo>
                      <a:pt x="2897" y="1051"/>
                      <a:pt x="2955" y="1212"/>
                      <a:pt x="2897" y="1363"/>
                    </a:cubicBezTo>
                    <a:cubicBezTo>
                      <a:pt x="2852" y="1472"/>
                      <a:pt x="2719" y="1553"/>
                      <a:pt x="2597" y="1553"/>
                    </a:cubicBezTo>
                    <a:cubicBezTo>
                      <a:pt x="2565" y="1553"/>
                      <a:pt x="2534" y="1548"/>
                      <a:pt x="2505" y="1536"/>
                    </a:cubicBezTo>
                    <a:lnTo>
                      <a:pt x="2505" y="1536"/>
                    </a:lnTo>
                    <a:cubicBezTo>
                      <a:pt x="2583" y="1637"/>
                      <a:pt x="2723" y="1690"/>
                      <a:pt x="2859" y="1690"/>
                    </a:cubicBezTo>
                    <a:cubicBezTo>
                      <a:pt x="2925" y="1690"/>
                      <a:pt x="2991" y="1678"/>
                      <a:pt x="3048" y="1651"/>
                    </a:cubicBezTo>
                    <a:cubicBezTo>
                      <a:pt x="3221" y="1547"/>
                      <a:pt x="3278" y="1316"/>
                      <a:pt x="3221" y="1132"/>
                    </a:cubicBezTo>
                    <a:lnTo>
                      <a:pt x="3221" y="1132"/>
                    </a:lnTo>
                    <a:cubicBezTo>
                      <a:pt x="3740" y="1490"/>
                      <a:pt x="4040" y="2009"/>
                      <a:pt x="4213" y="2632"/>
                    </a:cubicBezTo>
                    <a:cubicBezTo>
                      <a:pt x="4213" y="2632"/>
                      <a:pt x="4317" y="2471"/>
                      <a:pt x="4352" y="2321"/>
                    </a:cubicBezTo>
                    <a:cubicBezTo>
                      <a:pt x="4352" y="2321"/>
                      <a:pt x="4548" y="2517"/>
                      <a:pt x="4698" y="2955"/>
                    </a:cubicBezTo>
                    <a:cubicBezTo>
                      <a:pt x="4837" y="2598"/>
                      <a:pt x="4860" y="2494"/>
                      <a:pt x="4848" y="2113"/>
                    </a:cubicBezTo>
                    <a:lnTo>
                      <a:pt x="4848" y="2113"/>
                    </a:lnTo>
                    <a:cubicBezTo>
                      <a:pt x="5018" y="2255"/>
                      <a:pt x="5170" y="2309"/>
                      <a:pt x="5313" y="2309"/>
                    </a:cubicBezTo>
                    <a:cubicBezTo>
                      <a:pt x="5759" y="2309"/>
                      <a:pt x="6109" y="1778"/>
                      <a:pt x="6626" y="1778"/>
                    </a:cubicBezTo>
                    <a:cubicBezTo>
                      <a:pt x="6000" y="1778"/>
                      <a:pt x="6081" y="646"/>
                      <a:pt x="5520" y="646"/>
                    </a:cubicBezTo>
                    <a:cubicBezTo>
                      <a:pt x="5512" y="646"/>
                      <a:pt x="5503" y="646"/>
                      <a:pt x="5495" y="647"/>
                    </a:cubicBezTo>
                    <a:cubicBezTo>
                      <a:pt x="5841" y="474"/>
                      <a:pt x="6141" y="301"/>
                      <a:pt x="633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8930489" y="4404391"/>
                <a:ext cx="78321" cy="10367"/>
              </a:xfrm>
              <a:custGeom>
                <a:avLst/>
                <a:gdLst/>
                <a:ahLst/>
                <a:cxnLst/>
                <a:rect l="l" t="t" r="r" b="b"/>
                <a:pathLst>
                  <a:path w="2425" h="321" extrusionOk="0">
                    <a:moveTo>
                      <a:pt x="2424" y="1"/>
                    </a:moveTo>
                    <a:lnTo>
                      <a:pt x="0" y="128"/>
                    </a:lnTo>
                    <a:cubicBezTo>
                      <a:pt x="349" y="257"/>
                      <a:pt x="704" y="320"/>
                      <a:pt x="1057" y="320"/>
                    </a:cubicBezTo>
                    <a:cubicBezTo>
                      <a:pt x="1522" y="320"/>
                      <a:pt x="1984" y="211"/>
                      <a:pt x="24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8766062" y="4279271"/>
                <a:ext cx="102189" cy="75447"/>
              </a:xfrm>
              <a:custGeom>
                <a:avLst/>
                <a:gdLst/>
                <a:ahLst/>
                <a:cxnLst/>
                <a:rect l="l" t="t" r="r" b="b"/>
                <a:pathLst>
                  <a:path w="3164" h="2336" extrusionOk="0">
                    <a:moveTo>
                      <a:pt x="2390" y="343"/>
                    </a:moveTo>
                    <a:lnTo>
                      <a:pt x="2390" y="343"/>
                    </a:lnTo>
                    <a:cubicBezTo>
                      <a:pt x="2275" y="470"/>
                      <a:pt x="2194" y="632"/>
                      <a:pt x="2125" y="805"/>
                    </a:cubicBezTo>
                    <a:cubicBezTo>
                      <a:pt x="2044" y="955"/>
                      <a:pt x="1975" y="1128"/>
                      <a:pt x="1894" y="1289"/>
                    </a:cubicBezTo>
                    <a:cubicBezTo>
                      <a:pt x="1802" y="1451"/>
                      <a:pt x="1686" y="1613"/>
                      <a:pt x="1548" y="1728"/>
                    </a:cubicBezTo>
                    <a:cubicBezTo>
                      <a:pt x="1398" y="1843"/>
                      <a:pt x="1224" y="1913"/>
                      <a:pt x="1051" y="1970"/>
                    </a:cubicBezTo>
                    <a:cubicBezTo>
                      <a:pt x="1213" y="1901"/>
                      <a:pt x="1374" y="1797"/>
                      <a:pt x="1501" y="1682"/>
                    </a:cubicBezTo>
                    <a:cubicBezTo>
                      <a:pt x="1582" y="1613"/>
                      <a:pt x="1640" y="1520"/>
                      <a:pt x="1709" y="1439"/>
                    </a:cubicBezTo>
                    <a:cubicBezTo>
                      <a:pt x="1755" y="1324"/>
                      <a:pt x="1790" y="1209"/>
                      <a:pt x="1802" y="1093"/>
                    </a:cubicBezTo>
                    <a:cubicBezTo>
                      <a:pt x="1813" y="932"/>
                      <a:pt x="1802" y="770"/>
                      <a:pt x="1744" y="608"/>
                    </a:cubicBezTo>
                    <a:lnTo>
                      <a:pt x="1744" y="608"/>
                    </a:lnTo>
                    <a:cubicBezTo>
                      <a:pt x="1848" y="747"/>
                      <a:pt x="1882" y="932"/>
                      <a:pt x="1859" y="1105"/>
                    </a:cubicBezTo>
                    <a:cubicBezTo>
                      <a:pt x="1859" y="1128"/>
                      <a:pt x="1848" y="1174"/>
                      <a:pt x="1848" y="1209"/>
                    </a:cubicBezTo>
                    <a:cubicBezTo>
                      <a:pt x="1917" y="1059"/>
                      <a:pt x="1975" y="920"/>
                      <a:pt x="2044" y="770"/>
                    </a:cubicBezTo>
                    <a:cubicBezTo>
                      <a:pt x="2148" y="608"/>
                      <a:pt x="2252" y="458"/>
                      <a:pt x="2390" y="343"/>
                    </a:cubicBezTo>
                    <a:close/>
                    <a:moveTo>
                      <a:pt x="2558" y="1"/>
                    </a:moveTo>
                    <a:cubicBezTo>
                      <a:pt x="2529" y="1"/>
                      <a:pt x="2501" y="3"/>
                      <a:pt x="2471" y="8"/>
                    </a:cubicBezTo>
                    <a:cubicBezTo>
                      <a:pt x="2217" y="31"/>
                      <a:pt x="1986" y="170"/>
                      <a:pt x="1836" y="343"/>
                    </a:cubicBezTo>
                    <a:cubicBezTo>
                      <a:pt x="1859" y="239"/>
                      <a:pt x="1813" y="89"/>
                      <a:pt x="1732" y="54"/>
                    </a:cubicBezTo>
                    <a:cubicBezTo>
                      <a:pt x="1692" y="26"/>
                      <a:pt x="1647" y="13"/>
                      <a:pt x="1602" y="13"/>
                    </a:cubicBezTo>
                    <a:cubicBezTo>
                      <a:pt x="1520" y="13"/>
                      <a:pt x="1438" y="56"/>
                      <a:pt x="1386" y="124"/>
                    </a:cubicBezTo>
                    <a:cubicBezTo>
                      <a:pt x="1294" y="204"/>
                      <a:pt x="1236" y="343"/>
                      <a:pt x="1201" y="447"/>
                    </a:cubicBezTo>
                    <a:cubicBezTo>
                      <a:pt x="1155" y="274"/>
                      <a:pt x="1040" y="124"/>
                      <a:pt x="867" y="89"/>
                    </a:cubicBezTo>
                    <a:cubicBezTo>
                      <a:pt x="844" y="86"/>
                      <a:pt x="822" y="85"/>
                      <a:pt x="800" y="85"/>
                    </a:cubicBezTo>
                    <a:cubicBezTo>
                      <a:pt x="647" y="85"/>
                      <a:pt x="495" y="151"/>
                      <a:pt x="405" y="262"/>
                    </a:cubicBezTo>
                    <a:cubicBezTo>
                      <a:pt x="763" y="412"/>
                      <a:pt x="1051" y="816"/>
                      <a:pt x="1051" y="1209"/>
                    </a:cubicBezTo>
                    <a:cubicBezTo>
                      <a:pt x="1063" y="1590"/>
                      <a:pt x="820" y="1982"/>
                      <a:pt x="474" y="2155"/>
                    </a:cubicBezTo>
                    <a:cubicBezTo>
                      <a:pt x="313" y="2224"/>
                      <a:pt x="151" y="2282"/>
                      <a:pt x="1" y="2305"/>
                    </a:cubicBezTo>
                    <a:cubicBezTo>
                      <a:pt x="126" y="2325"/>
                      <a:pt x="252" y="2336"/>
                      <a:pt x="379" y="2336"/>
                    </a:cubicBezTo>
                    <a:cubicBezTo>
                      <a:pt x="616" y="2336"/>
                      <a:pt x="857" y="2300"/>
                      <a:pt x="1097" y="2224"/>
                    </a:cubicBezTo>
                    <a:cubicBezTo>
                      <a:pt x="1617" y="2051"/>
                      <a:pt x="2079" y="1670"/>
                      <a:pt x="2332" y="1186"/>
                    </a:cubicBezTo>
                    <a:cubicBezTo>
                      <a:pt x="2436" y="1001"/>
                      <a:pt x="2506" y="793"/>
                      <a:pt x="2633" y="632"/>
                    </a:cubicBezTo>
                    <a:cubicBezTo>
                      <a:pt x="2732" y="443"/>
                      <a:pt x="2928" y="308"/>
                      <a:pt x="3138" y="308"/>
                    </a:cubicBezTo>
                    <a:cubicBezTo>
                      <a:pt x="3146" y="308"/>
                      <a:pt x="3155" y="308"/>
                      <a:pt x="3164" y="308"/>
                    </a:cubicBezTo>
                    <a:cubicBezTo>
                      <a:pt x="2969" y="154"/>
                      <a:pt x="2783" y="1"/>
                      <a:pt x="255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8701596" y="4212512"/>
                <a:ext cx="250919" cy="158484"/>
              </a:xfrm>
              <a:custGeom>
                <a:avLst/>
                <a:gdLst/>
                <a:ahLst/>
                <a:cxnLst/>
                <a:rect l="l" t="t" r="r" b="b"/>
                <a:pathLst>
                  <a:path w="7769" h="4907" extrusionOk="0">
                    <a:moveTo>
                      <a:pt x="7180" y="309"/>
                    </a:moveTo>
                    <a:cubicBezTo>
                      <a:pt x="7295" y="575"/>
                      <a:pt x="7387" y="852"/>
                      <a:pt x="7433" y="1140"/>
                    </a:cubicBezTo>
                    <a:cubicBezTo>
                      <a:pt x="7480" y="1429"/>
                      <a:pt x="7480" y="1717"/>
                      <a:pt x="7410" y="2006"/>
                    </a:cubicBezTo>
                    <a:cubicBezTo>
                      <a:pt x="7330" y="2271"/>
                      <a:pt x="7237" y="2548"/>
                      <a:pt x="7087" y="2791"/>
                    </a:cubicBezTo>
                    <a:cubicBezTo>
                      <a:pt x="6949" y="3045"/>
                      <a:pt x="6764" y="3276"/>
                      <a:pt x="6556" y="3472"/>
                    </a:cubicBezTo>
                    <a:cubicBezTo>
                      <a:pt x="6741" y="3253"/>
                      <a:pt x="6914" y="3022"/>
                      <a:pt x="7041" y="2779"/>
                    </a:cubicBezTo>
                    <a:cubicBezTo>
                      <a:pt x="7180" y="2537"/>
                      <a:pt x="7272" y="2260"/>
                      <a:pt x="7341" y="1983"/>
                    </a:cubicBezTo>
                    <a:cubicBezTo>
                      <a:pt x="7422" y="1717"/>
                      <a:pt x="7433" y="1429"/>
                      <a:pt x="7387" y="1152"/>
                    </a:cubicBezTo>
                    <a:cubicBezTo>
                      <a:pt x="7353" y="863"/>
                      <a:pt x="7272" y="586"/>
                      <a:pt x="7180" y="309"/>
                    </a:cubicBezTo>
                    <a:close/>
                    <a:moveTo>
                      <a:pt x="7002" y="0"/>
                    </a:moveTo>
                    <a:cubicBezTo>
                      <a:pt x="6894" y="0"/>
                      <a:pt x="6799" y="97"/>
                      <a:pt x="6799" y="217"/>
                    </a:cubicBezTo>
                    <a:cubicBezTo>
                      <a:pt x="6799" y="309"/>
                      <a:pt x="6856" y="402"/>
                      <a:pt x="6856" y="482"/>
                    </a:cubicBezTo>
                    <a:cubicBezTo>
                      <a:pt x="6764" y="411"/>
                      <a:pt x="6677" y="378"/>
                      <a:pt x="6596" y="378"/>
                    </a:cubicBezTo>
                    <a:cubicBezTo>
                      <a:pt x="6263" y="378"/>
                      <a:pt x="6052" y="931"/>
                      <a:pt x="6164" y="1498"/>
                    </a:cubicBezTo>
                    <a:cubicBezTo>
                      <a:pt x="6313" y="2244"/>
                      <a:pt x="6314" y="3001"/>
                      <a:pt x="5872" y="3679"/>
                    </a:cubicBezTo>
                    <a:lnTo>
                      <a:pt x="5872" y="3679"/>
                    </a:lnTo>
                    <a:cubicBezTo>
                      <a:pt x="5963" y="3532"/>
                      <a:pt x="5882" y="3366"/>
                      <a:pt x="5714" y="3299"/>
                    </a:cubicBezTo>
                    <a:cubicBezTo>
                      <a:pt x="5664" y="3276"/>
                      <a:pt x="5607" y="3265"/>
                      <a:pt x="5549" y="3265"/>
                    </a:cubicBezTo>
                    <a:cubicBezTo>
                      <a:pt x="5433" y="3265"/>
                      <a:pt x="5310" y="3306"/>
                      <a:pt x="5217" y="3368"/>
                    </a:cubicBezTo>
                    <a:cubicBezTo>
                      <a:pt x="5067" y="3472"/>
                      <a:pt x="4929" y="3587"/>
                      <a:pt x="4790" y="3703"/>
                    </a:cubicBezTo>
                    <a:cubicBezTo>
                      <a:pt x="4663" y="3818"/>
                      <a:pt x="4536" y="3922"/>
                      <a:pt x="4375" y="4003"/>
                    </a:cubicBezTo>
                    <a:cubicBezTo>
                      <a:pt x="4063" y="4199"/>
                      <a:pt x="3694" y="4326"/>
                      <a:pt x="3347" y="4441"/>
                    </a:cubicBezTo>
                    <a:cubicBezTo>
                      <a:pt x="2904" y="4573"/>
                      <a:pt x="2417" y="4645"/>
                      <a:pt x="1926" y="4645"/>
                    </a:cubicBezTo>
                    <a:cubicBezTo>
                      <a:pt x="1256" y="4645"/>
                      <a:pt x="580" y="4511"/>
                      <a:pt x="0" y="4211"/>
                    </a:cubicBezTo>
                    <a:lnTo>
                      <a:pt x="0" y="4211"/>
                    </a:lnTo>
                    <a:cubicBezTo>
                      <a:pt x="912" y="4683"/>
                      <a:pt x="1828" y="4906"/>
                      <a:pt x="2766" y="4906"/>
                    </a:cubicBezTo>
                    <a:cubicBezTo>
                      <a:pt x="3454" y="4906"/>
                      <a:pt x="4153" y="4786"/>
                      <a:pt x="4871" y="4557"/>
                    </a:cubicBezTo>
                    <a:cubicBezTo>
                      <a:pt x="5806" y="4245"/>
                      <a:pt x="6718" y="3703"/>
                      <a:pt x="7237" y="2849"/>
                    </a:cubicBezTo>
                    <a:cubicBezTo>
                      <a:pt x="7768" y="2029"/>
                      <a:pt x="7757" y="1059"/>
                      <a:pt x="7260" y="217"/>
                    </a:cubicBezTo>
                    <a:cubicBezTo>
                      <a:pt x="7214" y="136"/>
                      <a:pt x="7156" y="67"/>
                      <a:pt x="7087" y="21"/>
                    </a:cubicBezTo>
                    <a:cubicBezTo>
                      <a:pt x="7059" y="6"/>
                      <a:pt x="7030" y="0"/>
                      <a:pt x="7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8880525" y="4289444"/>
                <a:ext cx="105161" cy="67276"/>
              </a:xfrm>
              <a:custGeom>
                <a:avLst/>
                <a:gdLst/>
                <a:ahLst/>
                <a:cxnLst/>
                <a:rect l="l" t="t" r="r" b="b"/>
                <a:pathLst>
                  <a:path w="3256" h="2083" extrusionOk="0">
                    <a:moveTo>
                      <a:pt x="2381" y="0"/>
                    </a:moveTo>
                    <a:cubicBezTo>
                      <a:pt x="2249" y="0"/>
                      <a:pt x="1995" y="422"/>
                      <a:pt x="1951" y="467"/>
                    </a:cubicBezTo>
                    <a:cubicBezTo>
                      <a:pt x="1547" y="1090"/>
                      <a:pt x="785" y="1909"/>
                      <a:pt x="0" y="2083"/>
                    </a:cubicBezTo>
                    <a:cubicBezTo>
                      <a:pt x="728" y="1932"/>
                      <a:pt x="1362" y="1667"/>
                      <a:pt x="1905" y="1182"/>
                    </a:cubicBezTo>
                    <a:cubicBezTo>
                      <a:pt x="1997" y="1090"/>
                      <a:pt x="2101" y="1009"/>
                      <a:pt x="2194" y="951"/>
                    </a:cubicBezTo>
                    <a:cubicBezTo>
                      <a:pt x="2287" y="900"/>
                      <a:pt x="2398" y="857"/>
                      <a:pt x="2520" y="857"/>
                    </a:cubicBezTo>
                    <a:cubicBezTo>
                      <a:pt x="2534" y="857"/>
                      <a:pt x="2548" y="858"/>
                      <a:pt x="2563" y="859"/>
                    </a:cubicBezTo>
                    <a:cubicBezTo>
                      <a:pt x="2678" y="894"/>
                      <a:pt x="2794" y="974"/>
                      <a:pt x="2805" y="1101"/>
                    </a:cubicBezTo>
                    <a:cubicBezTo>
                      <a:pt x="2816" y="1233"/>
                      <a:pt x="2723" y="1354"/>
                      <a:pt x="2605" y="1356"/>
                    </a:cubicBezTo>
                    <a:lnTo>
                      <a:pt x="2605" y="1356"/>
                    </a:lnTo>
                    <a:cubicBezTo>
                      <a:pt x="2599" y="1356"/>
                      <a:pt x="2592" y="1356"/>
                      <a:pt x="2586" y="1355"/>
                    </a:cubicBezTo>
                    <a:lnTo>
                      <a:pt x="2586" y="1355"/>
                    </a:lnTo>
                    <a:cubicBezTo>
                      <a:pt x="2591" y="1356"/>
                      <a:pt x="2597" y="1356"/>
                      <a:pt x="2602" y="1356"/>
                    </a:cubicBezTo>
                    <a:cubicBezTo>
                      <a:pt x="2603" y="1356"/>
                      <a:pt x="2604" y="1356"/>
                      <a:pt x="2605" y="1356"/>
                    </a:cubicBezTo>
                    <a:lnTo>
                      <a:pt x="2605" y="1356"/>
                    </a:lnTo>
                    <a:cubicBezTo>
                      <a:pt x="2611" y="1356"/>
                      <a:pt x="2618" y="1356"/>
                      <a:pt x="2625" y="1356"/>
                    </a:cubicBezTo>
                    <a:cubicBezTo>
                      <a:pt x="2846" y="1356"/>
                      <a:pt x="3087" y="1263"/>
                      <a:pt x="3163" y="1067"/>
                    </a:cubicBezTo>
                    <a:cubicBezTo>
                      <a:pt x="3255" y="847"/>
                      <a:pt x="3175" y="570"/>
                      <a:pt x="3002" y="432"/>
                    </a:cubicBezTo>
                    <a:cubicBezTo>
                      <a:pt x="2898" y="348"/>
                      <a:pt x="2776" y="311"/>
                      <a:pt x="2653" y="311"/>
                    </a:cubicBezTo>
                    <a:cubicBezTo>
                      <a:pt x="2556" y="311"/>
                      <a:pt x="2458" y="334"/>
                      <a:pt x="2367" y="374"/>
                    </a:cubicBezTo>
                    <a:cubicBezTo>
                      <a:pt x="2413" y="317"/>
                      <a:pt x="2471" y="213"/>
                      <a:pt x="2459" y="143"/>
                    </a:cubicBezTo>
                    <a:cubicBezTo>
                      <a:pt x="2451" y="40"/>
                      <a:pt x="2422" y="0"/>
                      <a:pt x="238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8569241" y="4341734"/>
                <a:ext cx="227439" cy="140623"/>
              </a:xfrm>
              <a:custGeom>
                <a:avLst/>
                <a:gdLst/>
                <a:ahLst/>
                <a:cxnLst/>
                <a:rect l="l" t="t" r="r" b="b"/>
                <a:pathLst>
                  <a:path w="7042" h="4354" extrusionOk="0">
                    <a:moveTo>
                      <a:pt x="1940" y="210"/>
                    </a:moveTo>
                    <a:cubicBezTo>
                      <a:pt x="2066" y="221"/>
                      <a:pt x="2182" y="233"/>
                      <a:pt x="2309" y="267"/>
                    </a:cubicBezTo>
                    <a:cubicBezTo>
                      <a:pt x="2563" y="337"/>
                      <a:pt x="2782" y="440"/>
                      <a:pt x="2990" y="579"/>
                    </a:cubicBezTo>
                    <a:cubicBezTo>
                      <a:pt x="3405" y="856"/>
                      <a:pt x="3740" y="1248"/>
                      <a:pt x="4029" y="1664"/>
                    </a:cubicBezTo>
                    <a:cubicBezTo>
                      <a:pt x="4306" y="2068"/>
                      <a:pt x="4548" y="2507"/>
                      <a:pt x="4848" y="2887"/>
                    </a:cubicBezTo>
                    <a:cubicBezTo>
                      <a:pt x="5137" y="3291"/>
                      <a:pt x="5518" y="3626"/>
                      <a:pt x="5922" y="3915"/>
                    </a:cubicBezTo>
                    <a:cubicBezTo>
                      <a:pt x="5714" y="3776"/>
                      <a:pt x="5518" y="3626"/>
                      <a:pt x="5333" y="3465"/>
                    </a:cubicBezTo>
                    <a:cubicBezTo>
                      <a:pt x="5137" y="3315"/>
                      <a:pt x="4964" y="3118"/>
                      <a:pt x="4825" y="2922"/>
                    </a:cubicBezTo>
                    <a:cubicBezTo>
                      <a:pt x="4525" y="2530"/>
                      <a:pt x="4260" y="2103"/>
                      <a:pt x="3971" y="1699"/>
                    </a:cubicBezTo>
                    <a:cubicBezTo>
                      <a:pt x="3694" y="1295"/>
                      <a:pt x="3382" y="902"/>
                      <a:pt x="2967" y="625"/>
                    </a:cubicBezTo>
                    <a:cubicBezTo>
                      <a:pt x="2863" y="556"/>
                      <a:pt x="2759" y="498"/>
                      <a:pt x="2644" y="440"/>
                    </a:cubicBezTo>
                    <a:cubicBezTo>
                      <a:pt x="2528" y="383"/>
                      <a:pt x="2413" y="337"/>
                      <a:pt x="2297" y="313"/>
                    </a:cubicBezTo>
                    <a:cubicBezTo>
                      <a:pt x="2182" y="279"/>
                      <a:pt x="2055" y="256"/>
                      <a:pt x="1940" y="233"/>
                    </a:cubicBezTo>
                    <a:cubicBezTo>
                      <a:pt x="1876" y="227"/>
                      <a:pt x="1815" y="224"/>
                      <a:pt x="1753" y="224"/>
                    </a:cubicBezTo>
                    <a:cubicBezTo>
                      <a:pt x="1691" y="224"/>
                      <a:pt x="1628" y="227"/>
                      <a:pt x="1559" y="233"/>
                    </a:cubicBezTo>
                    <a:cubicBezTo>
                      <a:pt x="1674" y="221"/>
                      <a:pt x="1813" y="210"/>
                      <a:pt x="1940" y="210"/>
                    </a:cubicBezTo>
                    <a:close/>
                    <a:moveTo>
                      <a:pt x="6377" y="4269"/>
                    </a:moveTo>
                    <a:cubicBezTo>
                      <a:pt x="6379" y="4270"/>
                      <a:pt x="6381" y="4271"/>
                      <a:pt x="6383" y="4273"/>
                    </a:cubicBezTo>
                    <a:cubicBezTo>
                      <a:pt x="6381" y="4271"/>
                      <a:pt x="6379" y="4270"/>
                      <a:pt x="6377" y="4269"/>
                    </a:cubicBezTo>
                    <a:close/>
                    <a:moveTo>
                      <a:pt x="1935" y="0"/>
                    </a:moveTo>
                    <a:cubicBezTo>
                      <a:pt x="1792" y="0"/>
                      <a:pt x="1648" y="12"/>
                      <a:pt x="1501" y="36"/>
                    </a:cubicBezTo>
                    <a:cubicBezTo>
                      <a:pt x="1316" y="60"/>
                      <a:pt x="1132" y="117"/>
                      <a:pt x="947" y="198"/>
                    </a:cubicBezTo>
                    <a:cubicBezTo>
                      <a:pt x="601" y="325"/>
                      <a:pt x="324" y="556"/>
                      <a:pt x="0" y="717"/>
                    </a:cubicBezTo>
                    <a:cubicBezTo>
                      <a:pt x="430" y="510"/>
                      <a:pt x="917" y="383"/>
                      <a:pt x="1396" y="383"/>
                    </a:cubicBezTo>
                    <a:cubicBezTo>
                      <a:pt x="1664" y="383"/>
                      <a:pt x="1930" y="423"/>
                      <a:pt x="2182" y="510"/>
                    </a:cubicBezTo>
                    <a:cubicBezTo>
                      <a:pt x="2563" y="637"/>
                      <a:pt x="3198" y="914"/>
                      <a:pt x="3209" y="1387"/>
                    </a:cubicBezTo>
                    <a:cubicBezTo>
                      <a:pt x="3209" y="1549"/>
                      <a:pt x="3163" y="1733"/>
                      <a:pt x="3048" y="1837"/>
                    </a:cubicBezTo>
                    <a:cubicBezTo>
                      <a:pt x="2993" y="1882"/>
                      <a:pt x="2917" y="1905"/>
                      <a:pt x="2840" y="1905"/>
                    </a:cubicBezTo>
                    <a:cubicBezTo>
                      <a:pt x="2739" y="1905"/>
                      <a:pt x="2638" y="1865"/>
                      <a:pt x="2586" y="1779"/>
                    </a:cubicBezTo>
                    <a:lnTo>
                      <a:pt x="2586" y="1779"/>
                    </a:lnTo>
                    <a:cubicBezTo>
                      <a:pt x="2621" y="1999"/>
                      <a:pt x="2817" y="2183"/>
                      <a:pt x="3036" y="2183"/>
                    </a:cubicBezTo>
                    <a:cubicBezTo>
                      <a:pt x="3255" y="2183"/>
                      <a:pt x="3440" y="1999"/>
                      <a:pt x="3475" y="1779"/>
                    </a:cubicBezTo>
                    <a:cubicBezTo>
                      <a:pt x="3786" y="2414"/>
                      <a:pt x="3786" y="3084"/>
                      <a:pt x="3613" y="3753"/>
                    </a:cubicBezTo>
                    <a:cubicBezTo>
                      <a:pt x="3613" y="3753"/>
                      <a:pt x="3798" y="3661"/>
                      <a:pt x="3913" y="3557"/>
                    </a:cubicBezTo>
                    <a:lnTo>
                      <a:pt x="3913" y="3557"/>
                    </a:lnTo>
                    <a:cubicBezTo>
                      <a:pt x="3913" y="3557"/>
                      <a:pt x="3983" y="3834"/>
                      <a:pt x="3902" y="4353"/>
                    </a:cubicBezTo>
                    <a:cubicBezTo>
                      <a:pt x="4213" y="4076"/>
                      <a:pt x="4306" y="3984"/>
                      <a:pt x="4502" y="3615"/>
                    </a:cubicBezTo>
                    <a:cubicBezTo>
                      <a:pt x="4687" y="4088"/>
                      <a:pt x="4998" y="4160"/>
                      <a:pt x="5343" y="4160"/>
                    </a:cubicBezTo>
                    <a:cubicBezTo>
                      <a:pt x="5494" y="4160"/>
                      <a:pt x="5652" y="4146"/>
                      <a:pt x="5808" y="4146"/>
                    </a:cubicBezTo>
                    <a:cubicBezTo>
                      <a:pt x="6005" y="4146"/>
                      <a:pt x="6200" y="4168"/>
                      <a:pt x="6377" y="4269"/>
                    </a:cubicBezTo>
                    <a:lnTo>
                      <a:pt x="6377" y="4269"/>
                    </a:lnTo>
                    <a:cubicBezTo>
                      <a:pt x="5777" y="3918"/>
                      <a:pt x="6508" y="2863"/>
                      <a:pt x="5922" y="2587"/>
                    </a:cubicBezTo>
                    <a:lnTo>
                      <a:pt x="5922" y="2587"/>
                    </a:lnTo>
                    <a:cubicBezTo>
                      <a:pt x="6041" y="2598"/>
                      <a:pt x="6158" y="2605"/>
                      <a:pt x="6271" y="2605"/>
                    </a:cubicBezTo>
                    <a:cubicBezTo>
                      <a:pt x="6542" y="2605"/>
                      <a:pt x="6798" y="2564"/>
                      <a:pt x="7041" y="2426"/>
                    </a:cubicBezTo>
                    <a:cubicBezTo>
                      <a:pt x="5876" y="2414"/>
                      <a:pt x="4767" y="1595"/>
                      <a:pt x="3925" y="844"/>
                    </a:cubicBezTo>
                    <a:cubicBezTo>
                      <a:pt x="3336" y="313"/>
                      <a:pt x="2665" y="0"/>
                      <a:pt x="19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8708282" y="4358174"/>
                <a:ext cx="150636" cy="53614"/>
              </a:xfrm>
              <a:custGeom>
                <a:avLst/>
                <a:gdLst/>
                <a:ahLst/>
                <a:cxnLst/>
                <a:rect l="l" t="t" r="r" b="b"/>
                <a:pathLst>
                  <a:path w="4664" h="1660" extrusionOk="0">
                    <a:moveTo>
                      <a:pt x="970" y="509"/>
                    </a:moveTo>
                    <a:lnTo>
                      <a:pt x="970" y="509"/>
                    </a:lnTo>
                    <a:cubicBezTo>
                      <a:pt x="1178" y="589"/>
                      <a:pt x="1386" y="670"/>
                      <a:pt x="1617" y="728"/>
                    </a:cubicBezTo>
                    <a:cubicBezTo>
                      <a:pt x="1836" y="786"/>
                      <a:pt x="2055" y="820"/>
                      <a:pt x="2298" y="855"/>
                    </a:cubicBezTo>
                    <a:cubicBezTo>
                      <a:pt x="2517" y="878"/>
                      <a:pt x="2759" y="878"/>
                      <a:pt x="3002" y="878"/>
                    </a:cubicBezTo>
                    <a:cubicBezTo>
                      <a:pt x="3221" y="866"/>
                      <a:pt x="3464" y="855"/>
                      <a:pt x="3694" y="843"/>
                    </a:cubicBezTo>
                    <a:lnTo>
                      <a:pt x="3694" y="843"/>
                    </a:lnTo>
                    <a:cubicBezTo>
                      <a:pt x="3464" y="878"/>
                      <a:pt x="3221" y="913"/>
                      <a:pt x="2967" y="924"/>
                    </a:cubicBezTo>
                    <a:cubicBezTo>
                      <a:pt x="2896" y="927"/>
                      <a:pt x="2826" y="929"/>
                      <a:pt x="2757" y="929"/>
                    </a:cubicBezTo>
                    <a:cubicBezTo>
                      <a:pt x="2590" y="929"/>
                      <a:pt x="2426" y="921"/>
                      <a:pt x="2263" y="913"/>
                    </a:cubicBezTo>
                    <a:cubicBezTo>
                      <a:pt x="2032" y="878"/>
                      <a:pt x="1801" y="843"/>
                      <a:pt x="1582" y="763"/>
                    </a:cubicBezTo>
                    <a:cubicBezTo>
                      <a:pt x="1363" y="693"/>
                      <a:pt x="1155" y="612"/>
                      <a:pt x="970" y="509"/>
                    </a:cubicBezTo>
                    <a:close/>
                    <a:moveTo>
                      <a:pt x="1" y="1"/>
                    </a:moveTo>
                    <a:cubicBezTo>
                      <a:pt x="685" y="602"/>
                      <a:pt x="2459" y="1660"/>
                      <a:pt x="3607" y="1660"/>
                    </a:cubicBezTo>
                    <a:cubicBezTo>
                      <a:pt x="3738" y="1660"/>
                      <a:pt x="3860" y="1646"/>
                      <a:pt x="3971" y="1617"/>
                    </a:cubicBezTo>
                    <a:cubicBezTo>
                      <a:pt x="3948" y="1570"/>
                      <a:pt x="3256" y="1374"/>
                      <a:pt x="3106" y="1224"/>
                    </a:cubicBezTo>
                    <a:lnTo>
                      <a:pt x="3106" y="1224"/>
                    </a:lnTo>
                    <a:cubicBezTo>
                      <a:pt x="3153" y="1229"/>
                      <a:pt x="3202" y="1232"/>
                      <a:pt x="3253" y="1232"/>
                    </a:cubicBezTo>
                    <a:cubicBezTo>
                      <a:pt x="3749" y="1232"/>
                      <a:pt x="4349" y="979"/>
                      <a:pt x="4664" y="612"/>
                    </a:cubicBezTo>
                    <a:lnTo>
                      <a:pt x="4664" y="612"/>
                    </a:lnTo>
                    <a:cubicBezTo>
                      <a:pt x="4243" y="677"/>
                      <a:pt x="3819" y="709"/>
                      <a:pt x="3394" y="709"/>
                    </a:cubicBezTo>
                    <a:cubicBezTo>
                      <a:pt x="2224" y="709"/>
                      <a:pt x="1060" y="467"/>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8398872" y="4694068"/>
                <a:ext cx="194269" cy="264710"/>
              </a:xfrm>
              <a:custGeom>
                <a:avLst/>
                <a:gdLst/>
                <a:ahLst/>
                <a:cxnLst/>
                <a:rect l="l" t="t" r="r" b="b"/>
                <a:pathLst>
                  <a:path w="6015" h="8196" extrusionOk="0">
                    <a:moveTo>
                      <a:pt x="6014" y="1"/>
                    </a:moveTo>
                    <a:cubicBezTo>
                      <a:pt x="5995" y="2"/>
                      <a:pt x="5975" y="4"/>
                      <a:pt x="5955" y="7"/>
                    </a:cubicBezTo>
                    <a:lnTo>
                      <a:pt x="5955" y="7"/>
                    </a:lnTo>
                    <a:cubicBezTo>
                      <a:pt x="5975" y="5"/>
                      <a:pt x="5994" y="3"/>
                      <a:pt x="6014" y="1"/>
                    </a:cubicBezTo>
                    <a:close/>
                    <a:moveTo>
                      <a:pt x="5955" y="7"/>
                    </a:moveTo>
                    <a:cubicBezTo>
                      <a:pt x="4593" y="166"/>
                      <a:pt x="3340" y="1104"/>
                      <a:pt x="2817" y="2390"/>
                    </a:cubicBezTo>
                    <a:cubicBezTo>
                      <a:pt x="2597" y="2921"/>
                      <a:pt x="2494" y="3486"/>
                      <a:pt x="2355" y="4029"/>
                    </a:cubicBezTo>
                    <a:cubicBezTo>
                      <a:pt x="2205" y="4583"/>
                      <a:pt x="1974" y="5137"/>
                      <a:pt x="1570" y="5541"/>
                    </a:cubicBezTo>
                    <a:cubicBezTo>
                      <a:pt x="1276" y="5835"/>
                      <a:pt x="859" y="6032"/>
                      <a:pt x="449" y="6032"/>
                    </a:cubicBezTo>
                    <a:cubicBezTo>
                      <a:pt x="296" y="6032"/>
                      <a:pt x="144" y="6005"/>
                      <a:pt x="0" y="5945"/>
                    </a:cubicBezTo>
                    <a:lnTo>
                      <a:pt x="0" y="5945"/>
                    </a:lnTo>
                    <a:cubicBezTo>
                      <a:pt x="323" y="6261"/>
                      <a:pt x="800" y="6449"/>
                      <a:pt x="1259" y="6449"/>
                    </a:cubicBezTo>
                    <a:cubicBezTo>
                      <a:pt x="1555" y="6449"/>
                      <a:pt x="1843" y="6371"/>
                      <a:pt x="2078" y="6199"/>
                    </a:cubicBezTo>
                    <a:lnTo>
                      <a:pt x="2078" y="6199"/>
                    </a:lnTo>
                    <a:cubicBezTo>
                      <a:pt x="1870" y="6868"/>
                      <a:pt x="2251" y="7838"/>
                      <a:pt x="2851" y="8196"/>
                    </a:cubicBezTo>
                    <a:cubicBezTo>
                      <a:pt x="2494" y="6684"/>
                      <a:pt x="3105" y="6049"/>
                      <a:pt x="3359" y="3856"/>
                    </a:cubicBezTo>
                    <a:cubicBezTo>
                      <a:pt x="3697" y="1135"/>
                      <a:pt x="5195" y="111"/>
                      <a:pt x="5955"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8523379" y="4697039"/>
                <a:ext cx="97700" cy="213293"/>
              </a:xfrm>
              <a:custGeom>
                <a:avLst/>
                <a:gdLst/>
                <a:ahLst/>
                <a:cxnLst/>
                <a:rect l="l" t="t" r="r" b="b"/>
                <a:pathLst>
                  <a:path w="3025" h="6604" extrusionOk="0">
                    <a:moveTo>
                      <a:pt x="1155" y="936"/>
                    </a:moveTo>
                    <a:lnTo>
                      <a:pt x="1155" y="936"/>
                    </a:lnTo>
                    <a:cubicBezTo>
                      <a:pt x="843" y="1282"/>
                      <a:pt x="728" y="1744"/>
                      <a:pt x="728" y="2182"/>
                    </a:cubicBezTo>
                    <a:cubicBezTo>
                      <a:pt x="728" y="2621"/>
                      <a:pt x="866" y="3060"/>
                      <a:pt x="1016" y="3475"/>
                    </a:cubicBezTo>
                    <a:cubicBezTo>
                      <a:pt x="1178" y="3891"/>
                      <a:pt x="1363" y="4295"/>
                      <a:pt x="1513" y="4733"/>
                    </a:cubicBezTo>
                    <a:cubicBezTo>
                      <a:pt x="1582" y="4941"/>
                      <a:pt x="1628" y="5160"/>
                      <a:pt x="1651" y="5391"/>
                    </a:cubicBezTo>
                    <a:cubicBezTo>
                      <a:pt x="1686" y="5622"/>
                      <a:pt x="1697" y="5841"/>
                      <a:pt x="1686" y="6072"/>
                    </a:cubicBezTo>
                    <a:cubicBezTo>
                      <a:pt x="1674" y="5622"/>
                      <a:pt x="1593" y="5172"/>
                      <a:pt x="1455" y="4745"/>
                    </a:cubicBezTo>
                    <a:cubicBezTo>
                      <a:pt x="1328" y="4318"/>
                      <a:pt x="1120" y="3914"/>
                      <a:pt x="959" y="3487"/>
                    </a:cubicBezTo>
                    <a:cubicBezTo>
                      <a:pt x="809" y="3071"/>
                      <a:pt x="670" y="2621"/>
                      <a:pt x="693" y="2159"/>
                    </a:cubicBezTo>
                    <a:cubicBezTo>
                      <a:pt x="693" y="1929"/>
                      <a:pt x="728" y="1698"/>
                      <a:pt x="809" y="1501"/>
                    </a:cubicBezTo>
                    <a:cubicBezTo>
                      <a:pt x="843" y="1398"/>
                      <a:pt x="889" y="1282"/>
                      <a:pt x="947" y="1190"/>
                    </a:cubicBezTo>
                    <a:cubicBezTo>
                      <a:pt x="1005" y="1097"/>
                      <a:pt x="1074" y="1005"/>
                      <a:pt x="1155" y="936"/>
                    </a:cubicBezTo>
                    <a:close/>
                    <a:moveTo>
                      <a:pt x="2309" y="1"/>
                    </a:moveTo>
                    <a:cubicBezTo>
                      <a:pt x="2021" y="163"/>
                      <a:pt x="1709" y="243"/>
                      <a:pt x="1443" y="451"/>
                    </a:cubicBezTo>
                    <a:cubicBezTo>
                      <a:pt x="1293" y="543"/>
                      <a:pt x="1155" y="659"/>
                      <a:pt x="1039" y="797"/>
                    </a:cubicBezTo>
                    <a:cubicBezTo>
                      <a:pt x="474" y="1386"/>
                      <a:pt x="301" y="2159"/>
                      <a:pt x="405" y="3025"/>
                    </a:cubicBezTo>
                    <a:cubicBezTo>
                      <a:pt x="532" y="4041"/>
                      <a:pt x="589" y="5299"/>
                      <a:pt x="1" y="6188"/>
                    </a:cubicBezTo>
                    <a:cubicBezTo>
                      <a:pt x="312" y="5980"/>
                      <a:pt x="520" y="5714"/>
                      <a:pt x="670" y="5391"/>
                    </a:cubicBezTo>
                    <a:lnTo>
                      <a:pt x="670" y="5391"/>
                    </a:lnTo>
                    <a:cubicBezTo>
                      <a:pt x="578" y="5979"/>
                      <a:pt x="1752" y="5968"/>
                      <a:pt x="1709" y="6601"/>
                    </a:cubicBezTo>
                    <a:lnTo>
                      <a:pt x="1709" y="6601"/>
                    </a:lnTo>
                    <a:cubicBezTo>
                      <a:pt x="1757" y="5933"/>
                      <a:pt x="2713" y="5610"/>
                      <a:pt x="2171" y="4860"/>
                    </a:cubicBezTo>
                    <a:lnTo>
                      <a:pt x="2171" y="4860"/>
                    </a:lnTo>
                    <a:cubicBezTo>
                      <a:pt x="2308" y="4877"/>
                      <a:pt x="2411" y="4886"/>
                      <a:pt x="2503" y="4886"/>
                    </a:cubicBezTo>
                    <a:cubicBezTo>
                      <a:pt x="2666" y="4886"/>
                      <a:pt x="2796" y="4857"/>
                      <a:pt x="3025" y="4791"/>
                    </a:cubicBezTo>
                    <a:cubicBezTo>
                      <a:pt x="2598" y="4606"/>
                      <a:pt x="2425" y="4399"/>
                      <a:pt x="2425" y="4399"/>
                    </a:cubicBezTo>
                    <a:cubicBezTo>
                      <a:pt x="2563" y="4376"/>
                      <a:pt x="2736" y="4272"/>
                      <a:pt x="2736" y="4272"/>
                    </a:cubicBezTo>
                    <a:cubicBezTo>
                      <a:pt x="2136" y="4052"/>
                      <a:pt x="1640" y="3718"/>
                      <a:pt x="1328" y="3164"/>
                    </a:cubicBezTo>
                    <a:lnTo>
                      <a:pt x="1328" y="3164"/>
                    </a:lnTo>
                    <a:cubicBezTo>
                      <a:pt x="1386" y="3186"/>
                      <a:pt x="1450" y="3197"/>
                      <a:pt x="1512" y="3197"/>
                    </a:cubicBezTo>
                    <a:cubicBezTo>
                      <a:pt x="1647" y="3197"/>
                      <a:pt x="1780" y="3143"/>
                      <a:pt x="1859" y="3025"/>
                    </a:cubicBezTo>
                    <a:cubicBezTo>
                      <a:pt x="1963" y="2852"/>
                      <a:pt x="1928" y="2621"/>
                      <a:pt x="1790" y="2483"/>
                    </a:cubicBezTo>
                    <a:lnTo>
                      <a:pt x="1790" y="2483"/>
                    </a:lnTo>
                    <a:cubicBezTo>
                      <a:pt x="1847" y="2610"/>
                      <a:pt x="1732" y="2817"/>
                      <a:pt x="1582" y="2852"/>
                    </a:cubicBezTo>
                    <a:cubicBezTo>
                      <a:pt x="1548" y="2863"/>
                      <a:pt x="1512" y="2868"/>
                      <a:pt x="1477" y="2868"/>
                    </a:cubicBezTo>
                    <a:cubicBezTo>
                      <a:pt x="1367" y="2868"/>
                      <a:pt x="1253" y="2821"/>
                      <a:pt x="1166" y="2760"/>
                    </a:cubicBezTo>
                    <a:cubicBezTo>
                      <a:pt x="820" y="2494"/>
                      <a:pt x="936" y="1894"/>
                      <a:pt x="1039" y="1548"/>
                    </a:cubicBezTo>
                    <a:cubicBezTo>
                      <a:pt x="1213" y="878"/>
                      <a:pt x="1709" y="347"/>
                      <a:pt x="2309" y="1"/>
                    </a:cubicBezTo>
                    <a:close/>
                    <a:moveTo>
                      <a:pt x="1709" y="6601"/>
                    </a:moveTo>
                    <a:cubicBezTo>
                      <a:pt x="1709" y="6602"/>
                      <a:pt x="1709" y="6603"/>
                      <a:pt x="1709" y="6603"/>
                    </a:cubicBezTo>
                    <a:cubicBezTo>
                      <a:pt x="1709" y="6603"/>
                      <a:pt x="1709" y="6602"/>
                      <a:pt x="1709" y="660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8512204" y="4786535"/>
                <a:ext cx="17925" cy="77934"/>
              </a:xfrm>
              <a:custGeom>
                <a:avLst/>
                <a:gdLst/>
                <a:ahLst/>
                <a:cxnLst/>
                <a:rect l="l" t="t" r="r" b="b"/>
                <a:pathLst>
                  <a:path w="555" h="2413" extrusionOk="0">
                    <a:moveTo>
                      <a:pt x="312" y="0"/>
                    </a:moveTo>
                    <a:lnTo>
                      <a:pt x="312" y="0"/>
                    </a:lnTo>
                    <a:cubicBezTo>
                      <a:pt x="208" y="808"/>
                      <a:pt x="93" y="1605"/>
                      <a:pt x="0" y="2413"/>
                    </a:cubicBezTo>
                    <a:cubicBezTo>
                      <a:pt x="427" y="1674"/>
                      <a:pt x="554" y="831"/>
                      <a:pt x="31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8398129" y="4618394"/>
                <a:ext cx="83521" cy="96957"/>
              </a:xfrm>
              <a:custGeom>
                <a:avLst/>
                <a:gdLst/>
                <a:ahLst/>
                <a:cxnLst/>
                <a:rect l="l" t="t" r="r" b="b"/>
                <a:pathLst>
                  <a:path w="2586" h="3002" extrusionOk="0">
                    <a:moveTo>
                      <a:pt x="2124" y="1039"/>
                    </a:moveTo>
                    <a:lnTo>
                      <a:pt x="2124" y="1039"/>
                    </a:lnTo>
                    <a:cubicBezTo>
                      <a:pt x="2066" y="1212"/>
                      <a:pt x="1974" y="1362"/>
                      <a:pt x="1836" y="1501"/>
                    </a:cubicBezTo>
                    <a:cubicBezTo>
                      <a:pt x="1709" y="1628"/>
                      <a:pt x="1547" y="1732"/>
                      <a:pt x="1397" y="1813"/>
                    </a:cubicBezTo>
                    <a:cubicBezTo>
                      <a:pt x="1224" y="1882"/>
                      <a:pt x="1051" y="1940"/>
                      <a:pt x="889" y="1997"/>
                    </a:cubicBezTo>
                    <a:cubicBezTo>
                      <a:pt x="716" y="2055"/>
                      <a:pt x="554" y="2136"/>
                      <a:pt x="416" y="2251"/>
                    </a:cubicBezTo>
                    <a:cubicBezTo>
                      <a:pt x="508" y="2101"/>
                      <a:pt x="681" y="2020"/>
                      <a:pt x="854" y="1940"/>
                    </a:cubicBezTo>
                    <a:cubicBezTo>
                      <a:pt x="1004" y="1882"/>
                      <a:pt x="1155" y="1824"/>
                      <a:pt x="1305" y="1766"/>
                    </a:cubicBezTo>
                    <a:cubicBezTo>
                      <a:pt x="1270" y="1766"/>
                      <a:pt x="1235" y="1790"/>
                      <a:pt x="1201" y="1790"/>
                    </a:cubicBezTo>
                    <a:cubicBezTo>
                      <a:pt x="1028" y="1790"/>
                      <a:pt x="854" y="1743"/>
                      <a:pt x="727" y="1628"/>
                    </a:cubicBezTo>
                    <a:lnTo>
                      <a:pt x="727" y="1628"/>
                    </a:lnTo>
                    <a:cubicBezTo>
                      <a:pt x="889" y="1686"/>
                      <a:pt x="1051" y="1709"/>
                      <a:pt x="1201" y="1709"/>
                    </a:cubicBezTo>
                    <a:cubicBezTo>
                      <a:pt x="1316" y="1709"/>
                      <a:pt x="1432" y="1686"/>
                      <a:pt x="1547" y="1651"/>
                    </a:cubicBezTo>
                    <a:cubicBezTo>
                      <a:pt x="1651" y="1593"/>
                      <a:pt x="1732" y="1536"/>
                      <a:pt x="1812" y="1466"/>
                    </a:cubicBezTo>
                    <a:cubicBezTo>
                      <a:pt x="1939" y="1351"/>
                      <a:pt x="2043" y="1189"/>
                      <a:pt x="2124" y="1039"/>
                    </a:cubicBezTo>
                    <a:close/>
                    <a:moveTo>
                      <a:pt x="2551" y="0"/>
                    </a:moveTo>
                    <a:lnTo>
                      <a:pt x="2551" y="0"/>
                    </a:lnTo>
                    <a:cubicBezTo>
                      <a:pt x="2517" y="150"/>
                      <a:pt x="2447" y="301"/>
                      <a:pt x="2355" y="462"/>
                    </a:cubicBezTo>
                    <a:cubicBezTo>
                      <a:pt x="2178" y="775"/>
                      <a:pt x="1831" y="965"/>
                      <a:pt x="1477" y="965"/>
                    </a:cubicBezTo>
                    <a:cubicBezTo>
                      <a:pt x="1439" y="965"/>
                      <a:pt x="1400" y="963"/>
                      <a:pt x="1362" y="958"/>
                    </a:cubicBezTo>
                    <a:cubicBezTo>
                      <a:pt x="970" y="924"/>
                      <a:pt x="577" y="612"/>
                      <a:pt x="474" y="243"/>
                    </a:cubicBezTo>
                    <a:cubicBezTo>
                      <a:pt x="323" y="347"/>
                      <a:pt x="243" y="520"/>
                      <a:pt x="254" y="693"/>
                    </a:cubicBezTo>
                    <a:cubicBezTo>
                      <a:pt x="266" y="866"/>
                      <a:pt x="427" y="993"/>
                      <a:pt x="577" y="1051"/>
                    </a:cubicBezTo>
                    <a:cubicBezTo>
                      <a:pt x="474" y="1097"/>
                      <a:pt x="335" y="1132"/>
                      <a:pt x="231" y="1224"/>
                    </a:cubicBezTo>
                    <a:cubicBezTo>
                      <a:pt x="139" y="1305"/>
                      <a:pt x="93" y="1455"/>
                      <a:pt x="150" y="1570"/>
                    </a:cubicBezTo>
                    <a:cubicBezTo>
                      <a:pt x="190" y="1639"/>
                      <a:pt x="295" y="1691"/>
                      <a:pt x="390" y="1691"/>
                    </a:cubicBezTo>
                    <a:cubicBezTo>
                      <a:pt x="407" y="1691"/>
                      <a:pt x="423" y="1689"/>
                      <a:pt x="439" y="1686"/>
                    </a:cubicBezTo>
                    <a:lnTo>
                      <a:pt x="439" y="1686"/>
                    </a:lnTo>
                    <a:cubicBezTo>
                      <a:pt x="254" y="1824"/>
                      <a:pt x="104" y="2043"/>
                      <a:pt x="70" y="2286"/>
                    </a:cubicBezTo>
                    <a:cubicBezTo>
                      <a:pt x="0" y="2563"/>
                      <a:pt x="150" y="2782"/>
                      <a:pt x="323" y="3001"/>
                    </a:cubicBezTo>
                    <a:cubicBezTo>
                      <a:pt x="312" y="2782"/>
                      <a:pt x="474" y="2598"/>
                      <a:pt x="658" y="2494"/>
                    </a:cubicBezTo>
                    <a:cubicBezTo>
                      <a:pt x="843" y="2378"/>
                      <a:pt x="1051" y="2320"/>
                      <a:pt x="1247" y="2228"/>
                    </a:cubicBezTo>
                    <a:cubicBezTo>
                      <a:pt x="1755" y="2020"/>
                      <a:pt x="2170" y="1582"/>
                      <a:pt x="2390" y="1074"/>
                    </a:cubicBezTo>
                    <a:cubicBezTo>
                      <a:pt x="2528" y="751"/>
                      <a:pt x="2586" y="358"/>
                      <a:pt x="255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8325492" y="4554284"/>
                <a:ext cx="177410" cy="239228"/>
              </a:xfrm>
              <a:custGeom>
                <a:avLst/>
                <a:gdLst/>
                <a:ahLst/>
                <a:cxnLst/>
                <a:rect l="l" t="t" r="r" b="b"/>
                <a:pathLst>
                  <a:path w="5493" h="7407" extrusionOk="0">
                    <a:moveTo>
                      <a:pt x="3542" y="6441"/>
                    </a:moveTo>
                    <a:lnTo>
                      <a:pt x="3542" y="6441"/>
                    </a:lnTo>
                    <a:cubicBezTo>
                      <a:pt x="3334" y="6637"/>
                      <a:pt x="3092" y="6799"/>
                      <a:pt x="2826" y="6914"/>
                    </a:cubicBezTo>
                    <a:cubicBezTo>
                      <a:pt x="2572" y="7041"/>
                      <a:pt x="2295" y="7133"/>
                      <a:pt x="2007" y="7180"/>
                    </a:cubicBezTo>
                    <a:cubicBezTo>
                      <a:pt x="1901" y="7197"/>
                      <a:pt x="1795" y="7204"/>
                      <a:pt x="1689" y="7204"/>
                    </a:cubicBezTo>
                    <a:cubicBezTo>
                      <a:pt x="1506" y="7204"/>
                      <a:pt x="1324" y="7181"/>
                      <a:pt x="1141" y="7145"/>
                    </a:cubicBezTo>
                    <a:cubicBezTo>
                      <a:pt x="864" y="7076"/>
                      <a:pt x="599" y="6972"/>
                      <a:pt x="345" y="6822"/>
                    </a:cubicBezTo>
                    <a:lnTo>
                      <a:pt x="345" y="6822"/>
                    </a:lnTo>
                    <a:cubicBezTo>
                      <a:pt x="610" y="6960"/>
                      <a:pt x="887" y="7064"/>
                      <a:pt x="1164" y="7099"/>
                    </a:cubicBezTo>
                    <a:cubicBezTo>
                      <a:pt x="1323" y="7133"/>
                      <a:pt x="1489" y="7155"/>
                      <a:pt x="1656" y="7155"/>
                    </a:cubicBezTo>
                    <a:cubicBezTo>
                      <a:pt x="1770" y="7155"/>
                      <a:pt x="1883" y="7145"/>
                      <a:pt x="1995" y="7122"/>
                    </a:cubicBezTo>
                    <a:cubicBezTo>
                      <a:pt x="2272" y="7076"/>
                      <a:pt x="2538" y="6983"/>
                      <a:pt x="2803" y="6868"/>
                    </a:cubicBezTo>
                    <a:cubicBezTo>
                      <a:pt x="3057" y="6753"/>
                      <a:pt x="3311" y="6614"/>
                      <a:pt x="3542" y="6441"/>
                    </a:cubicBezTo>
                    <a:close/>
                    <a:moveTo>
                      <a:pt x="4800" y="0"/>
                    </a:moveTo>
                    <a:cubicBezTo>
                      <a:pt x="5227" y="1027"/>
                      <a:pt x="5158" y="2343"/>
                      <a:pt x="4766" y="3371"/>
                    </a:cubicBezTo>
                    <a:cubicBezTo>
                      <a:pt x="4639" y="3717"/>
                      <a:pt x="4465" y="4040"/>
                      <a:pt x="4258" y="4363"/>
                    </a:cubicBezTo>
                    <a:cubicBezTo>
                      <a:pt x="4165" y="4502"/>
                      <a:pt x="4050" y="4629"/>
                      <a:pt x="3934" y="4756"/>
                    </a:cubicBezTo>
                    <a:cubicBezTo>
                      <a:pt x="3796" y="4883"/>
                      <a:pt x="3669" y="4998"/>
                      <a:pt x="3565" y="5137"/>
                    </a:cubicBezTo>
                    <a:cubicBezTo>
                      <a:pt x="3473" y="5287"/>
                      <a:pt x="3392" y="5471"/>
                      <a:pt x="3450" y="5644"/>
                    </a:cubicBezTo>
                    <a:cubicBezTo>
                      <a:pt x="3492" y="5771"/>
                      <a:pt x="3589" y="5854"/>
                      <a:pt x="3701" y="5854"/>
                    </a:cubicBezTo>
                    <a:cubicBezTo>
                      <a:pt x="3738" y="5854"/>
                      <a:pt x="3777" y="5845"/>
                      <a:pt x="3815" y="5826"/>
                    </a:cubicBezTo>
                    <a:lnTo>
                      <a:pt x="3815" y="5826"/>
                    </a:lnTo>
                    <a:cubicBezTo>
                      <a:pt x="3435" y="6027"/>
                      <a:pt x="3049" y="6107"/>
                      <a:pt x="2663" y="6107"/>
                    </a:cubicBezTo>
                    <a:cubicBezTo>
                      <a:pt x="2316" y="6107"/>
                      <a:pt x="1968" y="6042"/>
                      <a:pt x="1626" y="5945"/>
                    </a:cubicBezTo>
                    <a:cubicBezTo>
                      <a:pt x="1481" y="5907"/>
                      <a:pt x="1338" y="5890"/>
                      <a:pt x="1203" y="5890"/>
                    </a:cubicBezTo>
                    <a:cubicBezTo>
                      <a:pt x="672" y="5890"/>
                      <a:pt x="285" y="6163"/>
                      <a:pt x="552" y="6568"/>
                    </a:cubicBezTo>
                    <a:cubicBezTo>
                      <a:pt x="472" y="6568"/>
                      <a:pt x="379" y="6499"/>
                      <a:pt x="275" y="6499"/>
                    </a:cubicBezTo>
                    <a:cubicBezTo>
                      <a:pt x="269" y="6498"/>
                      <a:pt x="263" y="6498"/>
                      <a:pt x="257" y="6498"/>
                    </a:cubicBezTo>
                    <a:cubicBezTo>
                      <a:pt x="115" y="6498"/>
                      <a:pt x="1" y="6621"/>
                      <a:pt x="56" y="6776"/>
                    </a:cubicBezTo>
                    <a:cubicBezTo>
                      <a:pt x="91" y="6856"/>
                      <a:pt x="160" y="6903"/>
                      <a:pt x="229" y="6960"/>
                    </a:cubicBezTo>
                    <a:cubicBezTo>
                      <a:pt x="691" y="7253"/>
                      <a:pt x="1196" y="7406"/>
                      <a:pt x="1708" y="7406"/>
                    </a:cubicBezTo>
                    <a:cubicBezTo>
                      <a:pt x="2105" y="7406"/>
                      <a:pt x="2507" y="7314"/>
                      <a:pt x="2896" y="7122"/>
                    </a:cubicBezTo>
                    <a:cubicBezTo>
                      <a:pt x="3773" y="6672"/>
                      <a:pt x="4396" y="5806"/>
                      <a:pt x="4766" y="4883"/>
                    </a:cubicBezTo>
                    <a:cubicBezTo>
                      <a:pt x="5447" y="3232"/>
                      <a:pt x="5493" y="1639"/>
                      <a:pt x="480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8391411" y="4732857"/>
                <a:ext cx="82778" cy="100607"/>
              </a:xfrm>
              <a:custGeom>
                <a:avLst/>
                <a:gdLst/>
                <a:ahLst/>
                <a:cxnLst/>
                <a:rect l="l" t="t" r="r" b="b"/>
                <a:pathLst>
                  <a:path w="2563" h="3115" extrusionOk="0">
                    <a:moveTo>
                      <a:pt x="2563" y="0"/>
                    </a:moveTo>
                    <a:cubicBezTo>
                      <a:pt x="2332" y="762"/>
                      <a:pt x="1466" y="1454"/>
                      <a:pt x="797" y="1835"/>
                    </a:cubicBezTo>
                    <a:cubicBezTo>
                      <a:pt x="716" y="1881"/>
                      <a:pt x="0" y="2251"/>
                      <a:pt x="416" y="2309"/>
                    </a:cubicBezTo>
                    <a:cubicBezTo>
                      <a:pt x="428" y="2310"/>
                      <a:pt x="440" y="2311"/>
                      <a:pt x="452" y="2311"/>
                    </a:cubicBezTo>
                    <a:cubicBezTo>
                      <a:pt x="529" y="2311"/>
                      <a:pt x="598" y="2279"/>
                      <a:pt x="658" y="2239"/>
                    </a:cubicBezTo>
                    <a:lnTo>
                      <a:pt x="658" y="2239"/>
                    </a:lnTo>
                    <a:cubicBezTo>
                      <a:pt x="566" y="2435"/>
                      <a:pt x="543" y="2689"/>
                      <a:pt x="682" y="2874"/>
                    </a:cubicBezTo>
                    <a:cubicBezTo>
                      <a:pt x="782" y="3020"/>
                      <a:pt x="975" y="3115"/>
                      <a:pt x="1154" y="3115"/>
                    </a:cubicBezTo>
                    <a:cubicBezTo>
                      <a:pt x="1202" y="3115"/>
                      <a:pt x="1249" y="3108"/>
                      <a:pt x="1293" y="3093"/>
                    </a:cubicBezTo>
                    <a:cubicBezTo>
                      <a:pt x="1513" y="3013"/>
                      <a:pt x="1628" y="2759"/>
                      <a:pt x="1628" y="2528"/>
                    </a:cubicBezTo>
                    <a:lnTo>
                      <a:pt x="1628" y="2528"/>
                    </a:lnTo>
                    <a:cubicBezTo>
                      <a:pt x="1628" y="2638"/>
                      <a:pt x="1524" y="2731"/>
                      <a:pt x="1421" y="2731"/>
                    </a:cubicBezTo>
                    <a:cubicBezTo>
                      <a:pt x="1405" y="2731"/>
                      <a:pt x="1389" y="2729"/>
                      <a:pt x="1374" y="2724"/>
                    </a:cubicBezTo>
                    <a:cubicBezTo>
                      <a:pt x="1259" y="2701"/>
                      <a:pt x="1166" y="2586"/>
                      <a:pt x="1155" y="2459"/>
                    </a:cubicBezTo>
                    <a:cubicBezTo>
                      <a:pt x="1143" y="2343"/>
                      <a:pt x="1178" y="2205"/>
                      <a:pt x="1259" y="2112"/>
                    </a:cubicBezTo>
                    <a:cubicBezTo>
                      <a:pt x="1328" y="2008"/>
                      <a:pt x="1432" y="1916"/>
                      <a:pt x="1513" y="1835"/>
                    </a:cubicBezTo>
                    <a:cubicBezTo>
                      <a:pt x="2044" y="1327"/>
                      <a:pt x="2355" y="704"/>
                      <a:pt x="25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8473059" y="4423414"/>
                <a:ext cx="144661" cy="231186"/>
              </a:xfrm>
              <a:custGeom>
                <a:avLst/>
                <a:gdLst/>
                <a:ahLst/>
                <a:cxnLst/>
                <a:rect l="l" t="t" r="r" b="b"/>
                <a:pathLst>
                  <a:path w="4479" h="7158" extrusionOk="0">
                    <a:moveTo>
                      <a:pt x="993" y="1"/>
                    </a:moveTo>
                    <a:cubicBezTo>
                      <a:pt x="977" y="28"/>
                      <a:pt x="962" y="55"/>
                      <a:pt x="946" y="83"/>
                    </a:cubicBezTo>
                    <a:lnTo>
                      <a:pt x="946" y="83"/>
                    </a:lnTo>
                    <a:cubicBezTo>
                      <a:pt x="962" y="56"/>
                      <a:pt x="978" y="28"/>
                      <a:pt x="993" y="1"/>
                    </a:cubicBezTo>
                    <a:close/>
                    <a:moveTo>
                      <a:pt x="439" y="1501"/>
                    </a:moveTo>
                    <a:lnTo>
                      <a:pt x="439" y="1501"/>
                    </a:lnTo>
                    <a:cubicBezTo>
                      <a:pt x="416" y="1617"/>
                      <a:pt x="416" y="1744"/>
                      <a:pt x="416" y="1882"/>
                    </a:cubicBezTo>
                    <a:cubicBezTo>
                      <a:pt x="416" y="2009"/>
                      <a:pt x="427" y="2124"/>
                      <a:pt x="462" y="2240"/>
                    </a:cubicBezTo>
                    <a:cubicBezTo>
                      <a:pt x="485" y="2355"/>
                      <a:pt x="520" y="2471"/>
                      <a:pt x="566" y="2586"/>
                    </a:cubicBezTo>
                    <a:cubicBezTo>
                      <a:pt x="612" y="2702"/>
                      <a:pt x="670" y="2817"/>
                      <a:pt x="728" y="2909"/>
                    </a:cubicBezTo>
                    <a:cubicBezTo>
                      <a:pt x="970" y="3348"/>
                      <a:pt x="1339" y="3694"/>
                      <a:pt x="1720" y="3994"/>
                    </a:cubicBezTo>
                    <a:cubicBezTo>
                      <a:pt x="2101" y="4318"/>
                      <a:pt x="2517" y="4595"/>
                      <a:pt x="2874" y="4929"/>
                    </a:cubicBezTo>
                    <a:cubicBezTo>
                      <a:pt x="3071" y="5114"/>
                      <a:pt x="3232" y="5276"/>
                      <a:pt x="3382" y="5483"/>
                    </a:cubicBezTo>
                    <a:cubicBezTo>
                      <a:pt x="3532" y="5680"/>
                      <a:pt x="3671" y="5887"/>
                      <a:pt x="3786" y="6107"/>
                    </a:cubicBezTo>
                    <a:cubicBezTo>
                      <a:pt x="3532" y="5680"/>
                      <a:pt x="3209" y="5299"/>
                      <a:pt x="2851" y="4964"/>
                    </a:cubicBezTo>
                    <a:cubicBezTo>
                      <a:pt x="2459" y="4664"/>
                      <a:pt x="2043" y="4375"/>
                      <a:pt x="1674" y="4075"/>
                    </a:cubicBezTo>
                    <a:cubicBezTo>
                      <a:pt x="1293" y="3752"/>
                      <a:pt x="924" y="3406"/>
                      <a:pt x="670" y="2956"/>
                    </a:cubicBezTo>
                    <a:cubicBezTo>
                      <a:pt x="554" y="2748"/>
                      <a:pt x="462" y="2494"/>
                      <a:pt x="416" y="2251"/>
                    </a:cubicBezTo>
                    <a:cubicBezTo>
                      <a:pt x="404" y="2124"/>
                      <a:pt x="381" y="2009"/>
                      <a:pt x="381" y="1882"/>
                    </a:cubicBezTo>
                    <a:cubicBezTo>
                      <a:pt x="381" y="1744"/>
                      <a:pt x="393" y="1628"/>
                      <a:pt x="439" y="1501"/>
                    </a:cubicBezTo>
                    <a:close/>
                    <a:moveTo>
                      <a:pt x="4075" y="6637"/>
                    </a:moveTo>
                    <a:cubicBezTo>
                      <a:pt x="4075" y="6637"/>
                      <a:pt x="4075" y="6637"/>
                      <a:pt x="4075" y="6638"/>
                    </a:cubicBezTo>
                    <a:cubicBezTo>
                      <a:pt x="4075" y="6637"/>
                      <a:pt x="4075" y="6637"/>
                      <a:pt x="4075" y="6637"/>
                    </a:cubicBezTo>
                    <a:close/>
                    <a:moveTo>
                      <a:pt x="946" y="83"/>
                    </a:moveTo>
                    <a:cubicBezTo>
                      <a:pt x="775" y="366"/>
                      <a:pt x="541" y="595"/>
                      <a:pt x="404" y="901"/>
                    </a:cubicBezTo>
                    <a:cubicBezTo>
                      <a:pt x="312" y="1086"/>
                      <a:pt x="254" y="1259"/>
                      <a:pt x="208" y="1443"/>
                    </a:cubicBezTo>
                    <a:cubicBezTo>
                      <a:pt x="0" y="2321"/>
                      <a:pt x="254" y="3163"/>
                      <a:pt x="831" y="3925"/>
                    </a:cubicBezTo>
                    <a:cubicBezTo>
                      <a:pt x="1512" y="4825"/>
                      <a:pt x="2263" y="5991"/>
                      <a:pt x="2193" y="7157"/>
                    </a:cubicBezTo>
                    <a:cubicBezTo>
                      <a:pt x="2424" y="6811"/>
                      <a:pt x="2447" y="6441"/>
                      <a:pt x="2436" y="6049"/>
                    </a:cubicBezTo>
                    <a:lnTo>
                      <a:pt x="2436" y="6049"/>
                    </a:lnTo>
                    <a:cubicBezTo>
                      <a:pt x="2531" y="6302"/>
                      <a:pt x="2776" y="6338"/>
                      <a:pt x="3052" y="6338"/>
                    </a:cubicBezTo>
                    <a:cubicBezTo>
                      <a:pt x="3162" y="6338"/>
                      <a:pt x="3277" y="6332"/>
                      <a:pt x="3390" y="6332"/>
                    </a:cubicBezTo>
                    <a:cubicBezTo>
                      <a:pt x="3677" y="6332"/>
                      <a:pt x="3948" y="6370"/>
                      <a:pt x="4075" y="6637"/>
                    </a:cubicBezTo>
                    <a:lnTo>
                      <a:pt x="4075" y="6637"/>
                    </a:lnTo>
                    <a:cubicBezTo>
                      <a:pt x="3752" y="5956"/>
                      <a:pt x="4479" y="5137"/>
                      <a:pt x="3555" y="4710"/>
                    </a:cubicBezTo>
                    <a:cubicBezTo>
                      <a:pt x="3948" y="4548"/>
                      <a:pt x="4040" y="4456"/>
                      <a:pt x="4340" y="4156"/>
                    </a:cubicBezTo>
                    <a:lnTo>
                      <a:pt x="4340" y="4156"/>
                    </a:lnTo>
                    <a:cubicBezTo>
                      <a:pt x="4227" y="4169"/>
                      <a:pt x="4126" y="4173"/>
                      <a:pt x="4036" y="4173"/>
                    </a:cubicBezTo>
                    <a:cubicBezTo>
                      <a:pt x="3714" y="4173"/>
                      <a:pt x="3544" y="4110"/>
                      <a:pt x="3544" y="4110"/>
                    </a:cubicBezTo>
                    <a:cubicBezTo>
                      <a:pt x="3659" y="3994"/>
                      <a:pt x="3775" y="3821"/>
                      <a:pt x="3775" y="3821"/>
                    </a:cubicBezTo>
                    <a:lnTo>
                      <a:pt x="3775" y="3821"/>
                    </a:lnTo>
                    <a:cubicBezTo>
                      <a:pt x="3548" y="3867"/>
                      <a:pt x="3325" y="3891"/>
                      <a:pt x="3106" y="3891"/>
                    </a:cubicBezTo>
                    <a:cubicBezTo>
                      <a:pt x="2656" y="3891"/>
                      <a:pt x="2224" y="3789"/>
                      <a:pt x="1813" y="3556"/>
                    </a:cubicBezTo>
                    <a:cubicBezTo>
                      <a:pt x="2032" y="3521"/>
                      <a:pt x="2228" y="3348"/>
                      <a:pt x="2251" y="3129"/>
                    </a:cubicBezTo>
                    <a:cubicBezTo>
                      <a:pt x="2263" y="2921"/>
                      <a:pt x="2090" y="2702"/>
                      <a:pt x="1870" y="2655"/>
                    </a:cubicBezTo>
                    <a:lnTo>
                      <a:pt x="1870" y="2655"/>
                    </a:lnTo>
                    <a:cubicBezTo>
                      <a:pt x="1997" y="2759"/>
                      <a:pt x="1997" y="3002"/>
                      <a:pt x="1882" y="3117"/>
                    </a:cubicBezTo>
                    <a:cubicBezTo>
                      <a:pt x="1789" y="3210"/>
                      <a:pt x="1658" y="3251"/>
                      <a:pt x="1520" y="3251"/>
                    </a:cubicBezTo>
                    <a:cubicBezTo>
                      <a:pt x="1487" y="3251"/>
                      <a:pt x="1453" y="3249"/>
                      <a:pt x="1420" y="3244"/>
                    </a:cubicBezTo>
                    <a:cubicBezTo>
                      <a:pt x="947" y="3209"/>
                      <a:pt x="728" y="2552"/>
                      <a:pt x="635" y="2171"/>
                    </a:cubicBezTo>
                    <a:cubicBezTo>
                      <a:pt x="447" y="1474"/>
                      <a:pt x="598" y="714"/>
                      <a:pt x="946" y="8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8488724" y="4560970"/>
                <a:ext cx="54066" cy="151766"/>
              </a:xfrm>
              <a:custGeom>
                <a:avLst/>
                <a:gdLst/>
                <a:ahLst/>
                <a:cxnLst/>
                <a:rect l="l" t="t" r="r" b="b"/>
                <a:pathLst>
                  <a:path w="1674" h="4699" extrusionOk="0">
                    <a:moveTo>
                      <a:pt x="450" y="994"/>
                    </a:moveTo>
                    <a:lnTo>
                      <a:pt x="450" y="994"/>
                    </a:lnTo>
                    <a:cubicBezTo>
                      <a:pt x="531" y="1201"/>
                      <a:pt x="612" y="1409"/>
                      <a:pt x="647" y="1640"/>
                    </a:cubicBezTo>
                    <a:cubicBezTo>
                      <a:pt x="693" y="1871"/>
                      <a:pt x="727" y="2102"/>
                      <a:pt x="739" y="2332"/>
                    </a:cubicBezTo>
                    <a:cubicBezTo>
                      <a:pt x="739" y="2563"/>
                      <a:pt x="739" y="2806"/>
                      <a:pt x="693" y="3037"/>
                    </a:cubicBezTo>
                    <a:cubicBezTo>
                      <a:pt x="670" y="3267"/>
                      <a:pt x="623" y="3521"/>
                      <a:pt x="554" y="3752"/>
                    </a:cubicBezTo>
                    <a:cubicBezTo>
                      <a:pt x="589" y="3521"/>
                      <a:pt x="635" y="3291"/>
                      <a:pt x="647" y="3048"/>
                    </a:cubicBezTo>
                    <a:cubicBezTo>
                      <a:pt x="658" y="2817"/>
                      <a:pt x="681" y="2563"/>
                      <a:pt x="681" y="2332"/>
                    </a:cubicBezTo>
                    <a:cubicBezTo>
                      <a:pt x="681" y="2102"/>
                      <a:pt x="647" y="1871"/>
                      <a:pt x="612" y="1663"/>
                    </a:cubicBezTo>
                    <a:cubicBezTo>
                      <a:pt x="566" y="1432"/>
                      <a:pt x="508" y="1213"/>
                      <a:pt x="450" y="994"/>
                    </a:cubicBezTo>
                    <a:close/>
                    <a:moveTo>
                      <a:pt x="0" y="1"/>
                    </a:moveTo>
                    <a:lnTo>
                      <a:pt x="0" y="1"/>
                    </a:lnTo>
                    <a:cubicBezTo>
                      <a:pt x="531" y="1501"/>
                      <a:pt x="623" y="3140"/>
                      <a:pt x="266" y="4699"/>
                    </a:cubicBezTo>
                    <a:cubicBezTo>
                      <a:pt x="693" y="4387"/>
                      <a:pt x="1016" y="3718"/>
                      <a:pt x="981" y="3187"/>
                    </a:cubicBezTo>
                    <a:lnTo>
                      <a:pt x="981" y="3187"/>
                    </a:lnTo>
                    <a:cubicBezTo>
                      <a:pt x="1108" y="3360"/>
                      <a:pt x="1270" y="4052"/>
                      <a:pt x="1304" y="4087"/>
                    </a:cubicBezTo>
                    <a:cubicBezTo>
                      <a:pt x="1674" y="3013"/>
                      <a:pt x="589" y="820"/>
                      <a:pt x="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8350361" y="4354589"/>
                <a:ext cx="171564" cy="50061"/>
              </a:xfrm>
              <a:custGeom>
                <a:avLst/>
                <a:gdLst/>
                <a:ahLst/>
                <a:cxnLst/>
                <a:rect l="l" t="t" r="r" b="b"/>
                <a:pathLst>
                  <a:path w="5312" h="1550" extrusionOk="0">
                    <a:moveTo>
                      <a:pt x="1067" y="1"/>
                    </a:moveTo>
                    <a:cubicBezTo>
                      <a:pt x="642" y="1"/>
                      <a:pt x="333" y="128"/>
                      <a:pt x="244" y="458"/>
                    </a:cubicBezTo>
                    <a:cubicBezTo>
                      <a:pt x="0" y="1376"/>
                      <a:pt x="2016" y="1550"/>
                      <a:pt x="3577" y="1550"/>
                    </a:cubicBezTo>
                    <a:cubicBezTo>
                      <a:pt x="4529" y="1550"/>
                      <a:pt x="5311" y="1485"/>
                      <a:pt x="5311" y="1485"/>
                    </a:cubicBezTo>
                    <a:cubicBezTo>
                      <a:pt x="5311" y="1485"/>
                      <a:pt x="2515" y="1"/>
                      <a:pt x="106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8388440" y="4265383"/>
                <a:ext cx="134228" cy="111459"/>
              </a:xfrm>
              <a:custGeom>
                <a:avLst/>
                <a:gdLst/>
                <a:ahLst/>
                <a:cxnLst/>
                <a:rect l="l" t="t" r="r" b="b"/>
                <a:pathLst>
                  <a:path w="4156" h="3451" extrusionOk="0">
                    <a:moveTo>
                      <a:pt x="1532" y="0"/>
                    </a:moveTo>
                    <a:cubicBezTo>
                      <a:pt x="1396" y="0"/>
                      <a:pt x="1265" y="50"/>
                      <a:pt x="1143" y="161"/>
                    </a:cubicBezTo>
                    <a:cubicBezTo>
                      <a:pt x="0" y="1200"/>
                      <a:pt x="4156" y="3451"/>
                      <a:pt x="4156" y="3451"/>
                    </a:cubicBezTo>
                    <a:cubicBezTo>
                      <a:pt x="4156" y="3451"/>
                      <a:pt x="2665" y="0"/>
                      <a:pt x="153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8481618" y="4212124"/>
                <a:ext cx="94825" cy="166203"/>
              </a:xfrm>
              <a:custGeom>
                <a:avLst/>
                <a:gdLst/>
                <a:ahLst/>
                <a:cxnLst/>
                <a:rect l="l" t="t" r="r" b="b"/>
                <a:pathLst>
                  <a:path w="2936" h="5146" extrusionOk="0">
                    <a:moveTo>
                      <a:pt x="1593" y="0"/>
                    </a:moveTo>
                    <a:cubicBezTo>
                      <a:pt x="1560" y="0"/>
                      <a:pt x="1526" y="3"/>
                      <a:pt x="1490" y="10"/>
                    </a:cubicBezTo>
                    <a:cubicBezTo>
                      <a:pt x="1" y="263"/>
                      <a:pt x="2067" y="5146"/>
                      <a:pt x="2067" y="5146"/>
                    </a:cubicBezTo>
                    <a:cubicBezTo>
                      <a:pt x="2067" y="5146"/>
                      <a:pt x="2936" y="0"/>
                      <a:pt x="159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0" name="Google Shape;260;p3"/>
            <p:cNvSpPr/>
            <p:nvPr/>
          </p:nvSpPr>
          <p:spPr>
            <a:xfrm>
              <a:off x="4470392"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 name="Google Shape;261;p3"/>
          <p:cNvSpPr txBox="1">
            <a:spLocks noGrp="1"/>
          </p:cNvSpPr>
          <p:nvPr>
            <p:ph type="title"/>
          </p:nvPr>
        </p:nvSpPr>
        <p:spPr>
          <a:xfrm>
            <a:off x="805375" y="1755775"/>
            <a:ext cx="5308800" cy="1946100"/>
          </a:xfrm>
          <a:prstGeom prst="rect">
            <a:avLst/>
          </a:prstGeom>
        </p:spPr>
        <p:txBody>
          <a:bodyPr spcFirstLastPara="1" wrap="square" lIns="91425" tIns="91425" rIns="91425" bIns="91425" anchor="ctr" anchorCtr="0">
            <a:noAutofit/>
          </a:bodyPr>
          <a:lstStyle>
            <a:lvl1pPr lvl="0" algn="l">
              <a:spcBef>
                <a:spcPts val="0"/>
              </a:spcBef>
              <a:spcAft>
                <a:spcPts val="0"/>
              </a:spcAft>
              <a:buSzPts val="3600"/>
              <a:buNone/>
              <a:defRPr sz="5000" b="1">
                <a:solidFill>
                  <a:schemeClr val="accent5"/>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62" name="Google Shape;262;p3"/>
          <p:cNvSpPr txBox="1">
            <a:spLocks noGrp="1"/>
          </p:cNvSpPr>
          <p:nvPr>
            <p:ph type="subTitle" idx="1"/>
          </p:nvPr>
        </p:nvSpPr>
        <p:spPr>
          <a:xfrm>
            <a:off x="805375" y="3612150"/>
            <a:ext cx="4276500" cy="5229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3" name="Google Shape;263;p3"/>
          <p:cNvSpPr txBox="1">
            <a:spLocks noGrp="1"/>
          </p:cNvSpPr>
          <p:nvPr>
            <p:ph type="title" idx="2" hasCustomPrompt="1"/>
          </p:nvPr>
        </p:nvSpPr>
        <p:spPr>
          <a:xfrm>
            <a:off x="779975" y="1008450"/>
            <a:ext cx="1137900" cy="772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60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264"/>
        <p:cNvGrpSpPr/>
        <p:nvPr/>
      </p:nvGrpSpPr>
      <p:grpSpPr>
        <a:xfrm>
          <a:off x="0" y="0"/>
          <a:ext cx="0" cy="0"/>
          <a:chOff x="0" y="0"/>
          <a:chExt cx="0" cy="0"/>
        </a:xfrm>
      </p:grpSpPr>
      <p:grpSp>
        <p:nvGrpSpPr>
          <p:cNvPr id="265" name="Google Shape;265;p4"/>
          <p:cNvGrpSpPr/>
          <p:nvPr/>
        </p:nvGrpSpPr>
        <p:grpSpPr>
          <a:xfrm>
            <a:off x="76177" y="114913"/>
            <a:ext cx="8991497" cy="4900595"/>
            <a:chOff x="76177" y="114913"/>
            <a:chExt cx="8991497" cy="4900595"/>
          </a:xfrm>
        </p:grpSpPr>
        <p:grpSp>
          <p:nvGrpSpPr>
            <p:cNvPr id="266" name="Google Shape;266;p4"/>
            <p:cNvGrpSpPr/>
            <p:nvPr/>
          </p:nvGrpSpPr>
          <p:grpSpPr>
            <a:xfrm>
              <a:off x="4477110" y="4842845"/>
              <a:ext cx="189780" cy="172662"/>
              <a:chOff x="4520653" y="4806269"/>
              <a:chExt cx="189780" cy="172662"/>
            </a:xfrm>
          </p:grpSpPr>
          <p:sp>
            <p:nvSpPr>
              <p:cNvPr id="267" name="Google Shape;267;p4"/>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270;p4"/>
            <p:cNvGrpSpPr/>
            <p:nvPr/>
          </p:nvGrpSpPr>
          <p:grpSpPr>
            <a:xfrm>
              <a:off x="194306" y="1034696"/>
              <a:ext cx="213648" cy="3005896"/>
              <a:chOff x="194306" y="1034696"/>
              <a:chExt cx="213648" cy="3005896"/>
            </a:xfrm>
          </p:grpSpPr>
          <p:sp>
            <p:nvSpPr>
              <p:cNvPr id="271" name="Google Shape;271;p4"/>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4"/>
            <p:cNvGrpSpPr/>
            <p:nvPr/>
          </p:nvGrpSpPr>
          <p:grpSpPr>
            <a:xfrm>
              <a:off x="1018925" y="4718372"/>
              <a:ext cx="3295960" cy="211904"/>
              <a:chOff x="1018925" y="4669812"/>
              <a:chExt cx="3295960" cy="211904"/>
            </a:xfrm>
          </p:grpSpPr>
          <p:sp>
            <p:nvSpPr>
              <p:cNvPr id="276" name="Google Shape;276;p4"/>
              <p:cNvSpPr/>
              <p:nvPr/>
            </p:nvSpPr>
            <p:spPr>
              <a:xfrm>
                <a:off x="1149795"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
              <p:cNvSpPr/>
              <p:nvPr/>
            </p:nvSpPr>
            <p:spPr>
              <a:xfrm>
                <a:off x="1018925" y="4669812"/>
                <a:ext cx="143950" cy="211904"/>
              </a:xfrm>
              <a:custGeom>
                <a:avLst/>
                <a:gdLst/>
                <a:ahLst/>
                <a:cxnLst/>
                <a:rect l="l" t="t" r="r" b="b"/>
                <a:pathLst>
                  <a:path w="4457" h="6561" extrusionOk="0">
                    <a:moveTo>
                      <a:pt x="2642" y="1"/>
                    </a:moveTo>
                    <a:cubicBezTo>
                      <a:pt x="1992" y="1"/>
                      <a:pt x="1397" y="230"/>
                      <a:pt x="913" y="625"/>
                    </a:cubicBezTo>
                    <a:cubicBezTo>
                      <a:pt x="440" y="1029"/>
                      <a:pt x="105" y="1606"/>
                      <a:pt x="24" y="2217"/>
                    </a:cubicBezTo>
                    <a:cubicBezTo>
                      <a:pt x="1" y="2368"/>
                      <a:pt x="1" y="2518"/>
                      <a:pt x="1" y="2679"/>
                    </a:cubicBezTo>
                    <a:lnTo>
                      <a:pt x="24" y="3106"/>
                    </a:lnTo>
                    <a:lnTo>
                      <a:pt x="93" y="3522"/>
                    </a:lnTo>
                    <a:cubicBezTo>
                      <a:pt x="139" y="3660"/>
                      <a:pt x="174" y="3799"/>
                      <a:pt x="209" y="3926"/>
                    </a:cubicBezTo>
                    <a:cubicBezTo>
                      <a:pt x="405" y="4468"/>
                      <a:pt x="705" y="4953"/>
                      <a:pt x="1097" y="5346"/>
                    </a:cubicBezTo>
                    <a:cubicBezTo>
                      <a:pt x="1824" y="6116"/>
                      <a:pt x="2864" y="6561"/>
                      <a:pt x="3900" y="6561"/>
                    </a:cubicBezTo>
                    <a:cubicBezTo>
                      <a:pt x="3951" y="6561"/>
                      <a:pt x="4002" y="6560"/>
                      <a:pt x="4052" y="6557"/>
                    </a:cubicBezTo>
                    <a:cubicBezTo>
                      <a:pt x="4179" y="6557"/>
                      <a:pt x="4283" y="6442"/>
                      <a:pt x="4272" y="6327"/>
                    </a:cubicBezTo>
                    <a:cubicBezTo>
                      <a:pt x="4272" y="6177"/>
                      <a:pt x="4179" y="6096"/>
                      <a:pt x="4052" y="6096"/>
                    </a:cubicBezTo>
                    <a:cubicBezTo>
                      <a:pt x="3083" y="6061"/>
                      <a:pt x="2171" y="5599"/>
                      <a:pt x="1594" y="4884"/>
                    </a:cubicBezTo>
                    <a:cubicBezTo>
                      <a:pt x="1305" y="4514"/>
                      <a:pt x="1074" y="4122"/>
                      <a:pt x="959" y="3672"/>
                    </a:cubicBezTo>
                    <a:cubicBezTo>
                      <a:pt x="936" y="3556"/>
                      <a:pt x="913" y="3453"/>
                      <a:pt x="890" y="3337"/>
                    </a:cubicBezTo>
                    <a:lnTo>
                      <a:pt x="844" y="3002"/>
                    </a:lnTo>
                    <a:lnTo>
                      <a:pt x="844" y="2679"/>
                    </a:lnTo>
                    <a:cubicBezTo>
                      <a:pt x="855" y="2575"/>
                      <a:pt x="855" y="2471"/>
                      <a:pt x="890" y="2368"/>
                    </a:cubicBezTo>
                    <a:cubicBezTo>
                      <a:pt x="970" y="1987"/>
                      <a:pt x="1224" y="1640"/>
                      <a:pt x="1536" y="1409"/>
                    </a:cubicBezTo>
                    <a:cubicBezTo>
                      <a:pt x="1809" y="1200"/>
                      <a:pt x="2187" y="1095"/>
                      <a:pt x="2513" y="1095"/>
                    </a:cubicBezTo>
                    <a:cubicBezTo>
                      <a:pt x="2546" y="1095"/>
                      <a:pt x="2578" y="1096"/>
                      <a:pt x="2610" y="1098"/>
                    </a:cubicBezTo>
                    <a:cubicBezTo>
                      <a:pt x="2898" y="1132"/>
                      <a:pt x="3129" y="1363"/>
                      <a:pt x="3187" y="1617"/>
                    </a:cubicBezTo>
                    <a:cubicBezTo>
                      <a:pt x="3198" y="1675"/>
                      <a:pt x="3198" y="1756"/>
                      <a:pt x="3198" y="1813"/>
                    </a:cubicBezTo>
                    <a:cubicBezTo>
                      <a:pt x="3198" y="1825"/>
                      <a:pt x="3187" y="1848"/>
                      <a:pt x="3175" y="1848"/>
                    </a:cubicBezTo>
                    <a:cubicBezTo>
                      <a:pt x="3141" y="1883"/>
                      <a:pt x="3117" y="1883"/>
                      <a:pt x="3083" y="1883"/>
                    </a:cubicBezTo>
                    <a:cubicBezTo>
                      <a:pt x="3020" y="1865"/>
                      <a:pt x="2957" y="1856"/>
                      <a:pt x="2895" y="1856"/>
                    </a:cubicBezTo>
                    <a:cubicBezTo>
                      <a:pt x="2600" y="1856"/>
                      <a:pt x="2324" y="2049"/>
                      <a:pt x="2229" y="2344"/>
                    </a:cubicBezTo>
                    <a:cubicBezTo>
                      <a:pt x="2136" y="2702"/>
                      <a:pt x="2333" y="3083"/>
                      <a:pt x="2690" y="3199"/>
                    </a:cubicBezTo>
                    <a:cubicBezTo>
                      <a:pt x="2771" y="3210"/>
                      <a:pt x="2829" y="3222"/>
                      <a:pt x="2898" y="3222"/>
                    </a:cubicBezTo>
                    <a:lnTo>
                      <a:pt x="3083" y="3222"/>
                    </a:lnTo>
                    <a:cubicBezTo>
                      <a:pt x="3579" y="3222"/>
                      <a:pt x="4041" y="2933"/>
                      <a:pt x="4272" y="2529"/>
                    </a:cubicBezTo>
                    <a:cubicBezTo>
                      <a:pt x="4387" y="2333"/>
                      <a:pt x="4456" y="2079"/>
                      <a:pt x="4456" y="1848"/>
                    </a:cubicBezTo>
                    <a:cubicBezTo>
                      <a:pt x="4456" y="1652"/>
                      <a:pt x="4422" y="1467"/>
                      <a:pt x="4364" y="1294"/>
                    </a:cubicBezTo>
                    <a:cubicBezTo>
                      <a:pt x="4133" y="555"/>
                      <a:pt x="3441" y="36"/>
                      <a:pt x="2690" y="1"/>
                    </a:cubicBezTo>
                    <a:cubicBezTo>
                      <a:pt x="2674" y="1"/>
                      <a:pt x="2658" y="1"/>
                      <a:pt x="264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78;p4"/>
            <p:cNvGrpSpPr/>
            <p:nvPr/>
          </p:nvGrpSpPr>
          <p:grpSpPr>
            <a:xfrm>
              <a:off x="4856159" y="4718372"/>
              <a:ext cx="3296315" cy="211904"/>
              <a:chOff x="4856159" y="4669812"/>
              <a:chExt cx="3296315" cy="211904"/>
            </a:xfrm>
          </p:grpSpPr>
          <p:sp>
            <p:nvSpPr>
              <p:cNvPr id="279" name="Google Shape;279;p4"/>
              <p:cNvSpPr/>
              <p:nvPr/>
            </p:nvSpPr>
            <p:spPr>
              <a:xfrm>
                <a:off x="4856159"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
              <p:cNvSpPr/>
              <p:nvPr/>
            </p:nvSpPr>
            <p:spPr>
              <a:xfrm>
                <a:off x="8008169" y="4669812"/>
                <a:ext cx="144305" cy="211904"/>
              </a:xfrm>
              <a:custGeom>
                <a:avLst/>
                <a:gdLst/>
                <a:ahLst/>
                <a:cxnLst/>
                <a:rect l="l" t="t" r="r" b="b"/>
                <a:pathLst>
                  <a:path w="4468" h="6561" extrusionOk="0">
                    <a:moveTo>
                      <a:pt x="1815" y="1"/>
                    </a:moveTo>
                    <a:cubicBezTo>
                      <a:pt x="1799" y="1"/>
                      <a:pt x="1783" y="1"/>
                      <a:pt x="1767" y="1"/>
                    </a:cubicBezTo>
                    <a:cubicBezTo>
                      <a:pt x="1016" y="36"/>
                      <a:pt x="324" y="555"/>
                      <a:pt x="93" y="1294"/>
                    </a:cubicBezTo>
                    <a:cubicBezTo>
                      <a:pt x="35" y="1467"/>
                      <a:pt x="1" y="1652"/>
                      <a:pt x="1" y="1848"/>
                    </a:cubicBezTo>
                    <a:cubicBezTo>
                      <a:pt x="1" y="2079"/>
                      <a:pt x="81" y="2333"/>
                      <a:pt x="197" y="2529"/>
                    </a:cubicBezTo>
                    <a:cubicBezTo>
                      <a:pt x="428" y="2933"/>
                      <a:pt x="889" y="3222"/>
                      <a:pt x="1374" y="3222"/>
                    </a:cubicBezTo>
                    <a:lnTo>
                      <a:pt x="1559" y="3222"/>
                    </a:lnTo>
                    <a:cubicBezTo>
                      <a:pt x="1640" y="3222"/>
                      <a:pt x="1697" y="3210"/>
                      <a:pt x="1767" y="3199"/>
                    </a:cubicBezTo>
                    <a:cubicBezTo>
                      <a:pt x="2124" y="3083"/>
                      <a:pt x="2332" y="2702"/>
                      <a:pt x="2228" y="2344"/>
                    </a:cubicBezTo>
                    <a:cubicBezTo>
                      <a:pt x="2133" y="2049"/>
                      <a:pt x="1857" y="1856"/>
                      <a:pt x="1562" y="1856"/>
                    </a:cubicBezTo>
                    <a:cubicBezTo>
                      <a:pt x="1500" y="1856"/>
                      <a:pt x="1437" y="1865"/>
                      <a:pt x="1374" y="1883"/>
                    </a:cubicBezTo>
                    <a:cubicBezTo>
                      <a:pt x="1351" y="1883"/>
                      <a:pt x="1317" y="1883"/>
                      <a:pt x="1293" y="1848"/>
                    </a:cubicBezTo>
                    <a:cubicBezTo>
                      <a:pt x="1270" y="1848"/>
                      <a:pt x="1259" y="1825"/>
                      <a:pt x="1259" y="1813"/>
                    </a:cubicBezTo>
                    <a:cubicBezTo>
                      <a:pt x="1259" y="1756"/>
                      <a:pt x="1259" y="1675"/>
                      <a:pt x="1270" y="1617"/>
                    </a:cubicBezTo>
                    <a:cubicBezTo>
                      <a:pt x="1328" y="1363"/>
                      <a:pt x="1559" y="1132"/>
                      <a:pt x="1847" y="1098"/>
                    </a:cubicBezTo>
                    <a:cubicBezTo>
                      <a:pt x="1879" y="1096"/>
                      <a:pt x="1911" y="1095"/>
                      <a:pt x="1944" y="1095"/>
                    </a:cubicBezTo>
                    <a:cubicBezTo>
                      <a:pt x="2270" y="1095"/>
                      <a:pt x="2648" y="1200"/>
                      <a:pt x="2921" y="1409"/>
                    </a:cubicBezTo>
                    <a:cubicBezTo>
                      <a:pt x="3233" y="1640"/>
                      <a:pt x="3487" y="1987"/>
                      <a:pt x="3567" y="2368"/>
                    </a:cubicBezTo>
                    <a:cubicBezTo>
                      <a:pt x="3602" y="2471"/>
                      <a:pt x="3602" y="2575"/>
                      <a:pt x="3613" y="2679"/>
                    </a:cubicBezTo>
                    <a:lnTo>
                      <a:pt x="3613" y="3002"/>
                    </a:lnTo>
                    <a:lnTo>
                      <a:pt x="3567" y="3337"/>
                    </a:lnTo>
                    <a:cubicBezTo>
                      <a:pt x="3544" y="3453"/>
                      <a:pt x="3521" y="3556"/>
                      <a:pt x="3498" y="3672"/>
                    </a:cubicBezTo>
                    <a:cubicBezTo>
                      <a:pt x="3383" y="4122"/>
                      <a:pt x="3152" y="4514"/>
                      <a:pt x="2863" y="4884"/>
                    </a:cubicBezTo>
                    <a:cubicBezTo>
                      <a:pt x="2286" y="5599"/>
                      <a:pt x="1374" y="6061"/>
                      <a:pt x="405" y="6096"/>
                    </a:cubicBezTo>
                    <a:cubicBezTo>
                      <a:pt x="278" y="6096"/>
                      <a:pt x="197" y="6177"/>
                      <a:pt x="197" y="6327"/>
                    </a:cubicBezTo>
                    <a:cubicBezTo>
                      <a:pt x="174" y="6442"/>
                      <a:pt x="278" y="6557"/>
                      <a:pt x="405" y="6557"/>
                    </a:cubicBezTo>
                    <a:cubicBezTo>
                      <a:pt x="455" y="6560"/>
                      <a:pt x="506" y="6561"/>
                      <a:pt x="557" y="6561"/>
                    </a:cubicBezTo>
                    <a:cubicBezTo>
                      <a:pt x="1593" y="6561"/>
                      <a:pt x="2634" y="6116"/>
                      <a:pt x="3371" y="5346"/>
                    </a:cubicBezTo>
                    <a:cubicBezTo>
                      <a:pt x="3752" y="4953"/>
                      <a:pt x="4064" y="4468"/>
                      <a:pt x="4248" y="3926"/>
                    </a:cubicBezTo>
                    <a:cubicBezTo>
                      <a:pt x="4283" y="3799"/>
                      <a:pt x="4318" y="3660"/>
                      <a:pt x="4364" y="3522"/>
                    </a:cubicBezTo>
                    <a:lnTo>
                      <a:pt x="4433" y="3106"/>
                    </a:lnTo>
                    <a:lnTo>
                      <a:pt x="4468" y="2679"/>
                    </a:lnTo>
                    <a:cubicBezTo>
                      <a:pt x="4468" y="2518"/>
                      <a:pt x="4468" y="2368"/>
                      <a:pt x="4433" y="2217"/>
                    </a:cubicBezTo>
                    <a:cubicBezTo>
                      <a:pt x="4341" y="1606"/>
                      <a:pt x="4017" y="1029"/>
                      <a:pt x="3533" y="625"/>
                    </a:cubicBezTo>
                    <a:cubicBezTo>
                      <a:pt x="3059" y="230"/>
                      <a:pt x="2476" y="1"/>
                      <a:pt x="181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4"/>
            <p:cNvGrpSpPr/>
            <p:nvPr/>
          </p:nvGrpSpPr>
          <p:grpSpPr>
            <a:xfrm>
              <a:off x="1005226" y="213208"/>
              <a:ext cx="7133549" cy="211872"/>
              <a:chOff x="1018925" y="199492"/>
              <a:chExt cx="7133549" cy="211872"/>
            </a:xfrm>
          </p:grpSpPr>
          <p:grpSp>
            <p:nvGrpSpPr>
              <p:cNvPr id="282" name="Google Shape;282;p4"/>
              <p:cNvGrpSpPr/>
              <p:nvPr/>
            </p:nvGrpSpPr>
            <p:grpSpPr>
              <a:xfrm>
                <a:off x="4856159" y="199492"/>
                <a:ext cx="3296315" cy="211872"/>
                <a:chOff x="4856159" y="254356"/>
                <a:chExt cx="3296315" cy="211872"/>
              </a:xfrm>
            </p:grpSpPr>
            <p:sp>
              <p:nvSpPr>
                <p:cNvPr id="283" name="Google Shape;283;p4"/>
                <p:cNvSpPr/>
                <p:nvPr/>
              </p:nvSpPr>
              <p:spPr>
                <a:xfrm>
                  <a:off x="4856159"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
                <p:cNvSpPr/>
                <p:nvPr/>
              </p:nvSpPr>
              <p:spPr>
                <a:xfrm>
                  <a:off x="8008169" y="254356"/>
                  <a:ext cx="144305" cy="211872"/>
                </a:xfrm>
                <a:custGeom>
                  <a:avLst/>
                  <a:gdLst/>
                  <a:ahLst/>
                  <a:cxnLst/>
                  <a:rect l="l" t="t" r="r" b="b"/>
                  <a:pathLst>
                    <a:path w="4468" h="6560" extrusionOk="0">
                      <a:moveTo>
                        <a:pt x="524" y="1"/>
                      </a:moveTo>
                      <a:cubicBezTo>
                        <a:pt x="484" y="1"/>
                        <a:pt x="444" y="2"/>
                        <a:pt x="405" y="3"/>
                      </a:cubicBezTo>
                      <a:cubicBezTo>
                        <a:pt x="278" y="3"/>
                        <a:pt x="174" y="118"/>
                        <a:pt x="197" y="234"/>
                      </a:cubicBezTo>
                      <a:cubicBezTo>
                        <a:pt x="197" y="372"/>
                        <a:pt x="278" y="476"/>
                        <a:pt x="405" y="476"/>
                      </a:cubicBezTo>
                      <a:cubicBezTo>
                        <a:pt x="1374" y="499"/>
                        <a:pt x="2286" y="961"/>
                        <a:pt x="2863" y="1688"/>
                      </a:cubicBezTo>
                      <a:cubicBezTo>
                        <a:pt x="3152" y="2046"/>
                        <a:pt x="3383" y="2450"/>
                        <a:pt x="3498" y="2900"/>
                      </a:cubicBezTo>
                      <a:cubicBezTo>
                        <a:pt x="3521" y="3004"/>
                        <a:pt x="3544" y="3108"/>
                        <a:pt x="3567" y="3223"/>
                      </a:cubicBezTo>
                      <a:lnTo>
                        <a:pt x="3613" y="3558"/>
                      </a:lnTo>
                      <a:lnTo>
                        <a:pt x="3613" y="3893"/>
                      </a:lnTo>
                      <a:cubicBezTo>
                        <a:pt x="3602" y="3985"/>
                        <a:pt x="3602" y="4089"/>
                        <a:pt x="3567" y="4193"/>
                      </a:cubicBezTo>
                      <a:cubicBezTo>
                        <a:pt x="3487" y="4585"/>
                        <a:pt x="3233" y="4931"/>
                        <a:pt x="2921" y="5162"/>
                      </a:cubicBezTo>
                      <a:cubicBezTo>
                        <a:pt x="2651" y="5370"/>
                        <a:pt x="2277" y="5466"/>
                        <a:pt x="1953" y="5466"/>
                      </a:cubicBezTo>
                      <a:cubicBezTo>
                        <a:pt x="1917" y="5466"/>
                        <a:pt x="1882" y="5465"/>
                        <a:pt x="1847" y="5462"/>
                      </a:cubicBezTo>
                      <a:cubicBezTo>
                        <a:pt x="1559" y="5428"/>
                        <a:pt x="1328" y="5197"/>
                        <a:pt x="1270" y="4943"/>
                      </a:cubicBezTo>
                      <a:cubicBezTo>
                        <a:pt x="1259" y="4885"/>
                        <a:pt x="1259" y="4816"/>
                        <a:pt x="1259" y="4758"/>
                      </a:cubicBezTo>
                      <a:cubicBezTo>
                        <a:pt x="1259" y="4735"/>
                        <a:pt x="1270" y="4712"/>
                        <a:pt x="1293" y="4712"/>
                      </a:cubicBezTo>
                      <a:cubicBezTo>
                        <a:pt x="1317" y="4678"/>
                        <a:pt x="1351" y="4678"/>
                        <a:pt x="1374" y="4678"/>
                      </a:cubicBezTo>
                      <a:cubicBezTo>
                        <a:pt x="1439" y="4696"/>
                        <a:pt x="1504" y="4705"/>
                        <a:pt x="1568" y="4705"/>
                      </a:cubicBezTo>
                      <a:cubicBezTo>
                        <a:pt x="1861" y="4705"/>
                        <a:pt x="2134" y="4519"/>
                        <a:pt x="2228" y="4216"/>
                      </a:cubicBezTo>
                      <a:cubicBezTo>
                        <a:pt x="2332" y="3858"/>
                        <a:pt x="2124" y="3489"/>
                        <a:pt x="1767" y="3373"/>
                      </a:cubicBezTo>
                      <a:cubicBezTo>
                        <a:pt x="1697" y="3350"/>
                        <a:pt x="1640" y="3339"/>
                        <a:pt x="1559" y="3339"/>
                      </a:cubicBezTo>
                      <a:lnTo>
                        <a:pt x="1374" y="3339"/>
                      </a:lnTo>
                      <a:cubicBezTo>
                        <a:pt x="889" y="3339"/>
                        <a:pt x="428" y="3627"/>
                        <a:pt x="197" y="4031"/>
                      </a:cubicBezTo>
                      <a:cubicBezTo>
                        <a:pt x="81" y="4239"/>
                        <a:pt x="1" y="4481"/>
                        <a:pt x="1" y="4712"/>
                      </a:cubicBezTo>
                      <a:cubicBezTo>
                        <a:pt x="1" y="4908"/>
                        <a:pt x="35" y="5105"/>
                        <a:pt x="93" y="5278"/>
                      </a:cubicBezTo>
                      <a:cubicBezTo>
                        <a:pt x="324" y="6005"/>
                        <a:pt x="1016" y="6524"/>
                        <a:pt x="1767" y="6559"/>
                      </a:cubicBezTo>
                      <a:cubicBezTo>
                        <a:pt x="1783" y="6559"/>
                        <a:pt x="1799" y="6559"/>
                        <a:pt x="1815" y="6559"/>
                      </a:cubicBezTo>
                      <a:cubicBezTo>
                        <a:pt x="2476" y="6559"/>
                        <a:pt x="3059" y="6330"/>
                        <a:pt x="3533" y="5936"/>
                      </a:cubicBezTo>
                      <a:cubicBezTo>
                        <a:pt x="4017" y="5532"/>
                        <a:pt x="4341" y="4955"/>
                        <a:pt x="4433" y="4354"/>
                      </a:cubicBezTo>
                      <a:cubicBezTo>
                        <a:pt x="4468" y="4193"/>
                        <a:pt x="4468" y="4054"/>
                        <a:pt x="4468" y="3893"/>
                      </a:cubicBezTo>
                      <a:lnTo>
                        <a:pt x="4433" y="3454"/>
                      </a:lnTo>
                      <a:lnTo>
                        <a:pt x="4364" y="3039"/>
                      </a:lnTo>
                      <a:cubicBezTo>
                        <a:pt x="4318" y="2912"/>
                        <a:pt x="4283" y="2761"/>
                        <a:pt x="4248" y="2635"/>
                      </a:cubicBezTo>
                      <a:cubicBezTo>
                        <a:pt x="4064" y="2104"/>
                        <a:pt x="3752" y="1607"/>
                        <a:pt x="3371" y="1215"/>
                      </a:cubicBezTo>
                      <a:cubicBezTo>
                        <a:pt x="2626" y="436"/>
                        <a:pt x="1571" y="1"/>
                        <a:pt x="5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4"/>
              <p:cNvGrpSpPr/>
              <p:nvPr/>
            </p:nvGrpSpPr>
            <p:grpSpPr>
              <a:xfrm>
                <a:off x="1018925" y="199492"/>
                <a:ext cx="3295960" cy="211872"/>
                <a:chOff x="1018925" y="254356"/>
                <a:chExt cx="3295960" cy="211872"/>
              </a:xfrm>
            </p:grpSpPr>
            <p:sp>
              <p:nvSpPr>
                <p:cNvPr id="286" name="Google Shape;286;p4"/>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8" name="Google Shape;288;p4"/>
            <p:cNvGrpSpPr/>
            <p:nvPr/>
          </p:nvGrpSpPr>
          <p:grpSpPr>
            <a:xfrm>
              <a:off x="91453" y="114937"/>
              <a:ext cx="750045" cy="777207"/>
              <a:chOff x="54877" y="169801"/>
              <a:chExt cx="750045" cy="777207"/>
            </a:xfrm>
          </p:grpSpPr>
          <p:sp>
            <p:nvSpPr>
              <p:cNvPr id="289" name="Google Shape;289;p4"/>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 name="Google Shape;308;p4"/>
            <p:cNvGrpSpPr/>
            <p:nvPr/>
          </p:nvGrpSpPr>
          <p:grpSpPr>
            <a:xfrm>
              <a:off x="76177" y="4248700"/>
              <a:ext cx="779177" cy="746654"/>
              <a:chOff x="39601" y="4212124"/>
              <a:chExt cx="779177" cy="746654"/>
            </a:xfrm>
          </p:grpSpPr>
          <p:sp>
            <p:nvSpPr>
              <p:cNvPr id="309" name="Google Shape;309;p4"/>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4"/>
            <p:cNvGrpSpPr/>
            <p:nvPr/>
          </p:nvGrpSpPr>
          <p:grpSpPr>
            <a:xfrm>
              <a:off x="8735864" y="1034696"/>
              <a:ext cx="213293" cy="3005896"/>
              <a:chOff x="8735864" y="1034696"/>
              <a:chExt cx="213293" cy="3005896"/>
            </a:xfrm>
          </p:grpSpPr>
          <p:sp>
            <p:nvSpPr>
              <p:cNvPr id="329" name="Google Shape;329;p4"/>
              <p:cNvSpPr/>
              <p:nvPr/>
            </p:nvSpPr>
            <p:spPr>
              <a:xfrm>
                <a:off x="8932717" y="1165533"/>
                <a:ext cx="14954" cy="1487494"/>
              </a:xfrm>
              <a:custGeom>
                <a:avLst/>
                <a:gdLst/>
                <a:ahLst/>
                <a:cxnLst/>
                <a:rect l="l" t="t" r="r" b="b"/>
                <a:pathLst>
                  <a:path w="463"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
              <p:cNvSpPr/>
              <p:nvPr/>
            </p:nvSpPr>
            <p:spPr>
              <a:xfrm>
                <a:off x="8735864" y="1034696"/>
                <a:ext cx="213293" cy="143918"/>
              </a:xfrm>
              <a:custGeom>
                <a:avLst/>
                <a:gdLst/>
                <a:ahLst/>
                <a:cxnLst/>
                <a:rect l="l" t="t" r="r" b="b"/>
                <a:pathLst>
                  <a:path w="6604" h="4456" extrusionOk="0">
                    <a:moveTo>
                      <a:pt x="2679" y="0"/>
                    </a:moveTo>
                    <a:cubicBezTo>
                      <a:pt x="2517" y="0"/>
                      <a:pt x="2379" y="0"/>
                      <a:pt x="2217" y="35"/>
                    </a:cubicBezTo>
                    <a:cubicBezTo>
                      <a:pt x="1617" y="116"/>
                      <a:pt x="1040" y="451"/>
                      <a:pt x="636" y="924"/>
                    </a:cubicBezTo>
                    <a:cubicBezTo>
                      <a:pt x="232" y="1420"/>
                      <a:pt x="1" y="2020"/>
                      <a:pt x="12" y="2701"/>
                    </a:cubicBezTo>
                    <a:cubicBezTo>
                      <a:pt x="36" y="3452"/>
                      <a:pt x="555" y="4144"/>
                      <a:pt x="1294" y="4375"/>
                    </a:cubicBezTo>
                    <a:cubicBezTo>
                      <a:pt x="1467" y="4433"/>
                      <a:pt x="1652" y="4456"/>
                      <a:pt x="1859" y="4456"/>
                    </a:cubicBezTo>
                    <a:cubicBezTo>
                      <a:pt x="2090" y="4456"/>
                      <a:pt x="2333" y="4387"/>
                      <a:pt x="2540" y="4271"/>
                    </a:cubicBezTo>
                    <a:cubicBezTo>
                      <a:pt x="2944" y="4040"/>
                      <a:pt x="3233" y="3579"/>
                      <a:pt x="3233" y="3094"/>
                    </a:cubicBezTo>
                    <a:lnTo>
                      <a:pt x="3233" y="2898"/>
                    </a:lnTo>
                    <a:cubicBezTo>
                      <a:pt x="3233" y="2828"/>
                      <a:pt x="3210" y="2771"/>
                      <a:pt x="3198" y="2701"/>
                    </a:cubicBezTo>
                    <a:cubicBezTo>
                      <a:pt x="3103" y="2406"/>
                      <a:pt x="2835" y="2213"/>
                      <a:pt x="2536" y="2213"/>
                    </a:cubicBezTo>
                    <a:cubicBezTo>
                      <a:pt x="2473" y="2213"/>
                      <a:pt x="2409" y="2222"/>
                      <a:pt x="2344" y="2240"/>
                    </a:cubicBezTo>
                    <a:cubicBezTo>
                      <a:pt x="1986" y="2355"/>
                      <a:pt x="1790" y="2725"/>
                      <a:pt x="1882" y="3094"/>
                    </a:cubicBezTo>
                    <a:cubicBezTo>
                      <a:pt x="1882" y="3117"/>
                      <a:pt x="1882" y="3152"/>
                      <a:pt x="1859" y="3175"/>
                    </a:cubicBezTo>
                    <a:cubicBezTo>
                      <a:pt x="1859" y="3186"/>
                      <a:pt x="1825" y="3209"/>
                      <a:pt x="1813" y="3209"/>
                    </a:cubicBezTo>
                    <a:cubicBezTo>
                      <a:pt x="1755" y="3209"/>
                      <a:pt x="1686" y="3209"/>
                      <a:pt x="1628" y="3186"/>
                    </a:cubicBezTo>
                    <a:cubicBezTo>
                      <a:pt x="1363" y="3128"/>
                      <a:pt x="1132" y="2898"/>
                      <a:pt x="1109" y="2609"/>
                    </a:cubicBezTo>
                    <a:cubicBezTo>
                      <a:pt x="1074" y="2263"/>
                      <a:pt x="1178" y="1847"/>
                      <a:pt x="1409" y="1547"/>
                    </a:cubicBezTo>
                    <a:cubicBezTo>
                      <a:pt x="1640" y="1224"/>
                      <a:pt x="1986" y="982"/>
                      <a:pt x="2379" y="901"/>
                    </a:cubicBezTo>
                    <a:cubicBezTo>
                      <a:pt x="2483" y="866"/>
                      <a:pt x="2575" y="866"/>
                      <a:pt x="2679" y="855"/>
                    </a:cubicBezTo>
                    <a:lnTo>
                      <a:pt x="3014" y="855"/>
                    </a:lnTo>
                    <a:lnTo>
                      <a:pt x="3348" y="901"/>
                    </a:lnTo>
                    <a:cubicBezTo>
                      <a:pt x="3464" y="924"/>
                      <a:pt x="3556" y="935"/>
                      <a:pt x="3671" y="970"/>
                    </a:cubicBezTo>
                    <a:cubicBezTo>
                      <a:pt x="4122" y="1085"/>
                      <a:pt x="4526" y="1316"/>
                      <a:pt x="4883" y="1605"/>
                    </a:cubicBezTo>
                    <a:cubicBezTo>
                      <a:pt x="5611" y="2182"/>
                      <a:pt x="6072" y="3094"/>
                      <a:pt x="6095" y="4052"/>
                    </a:cubicBezTo>
                    <a:cubicBezTo>
                      <a:pt x="6119" y="4167"/>
                      <a:pt x="6199" y="4271"/>
                      <a:pt x="6326" y="4271"/>
                    </a:cubicBezTo>
                    <a:cubicBezTo>
                      <a:pt x="6333" y="4272"/>
                      <a:pt x="6339" y="4272"/>
                      <a:pt x="6346" y="4272"/>
                    </a:cubicBezTo>
                    <a:cubicBezTo>
                      <a:pt x="6454" y="4272"/>
                      <a:pt x="6557" y="4183"/>
                      <a:pt x="6557" y="4052"/>
                    </a:cubicBezTo>
                    <a:cubicBezTo>
                      <a:pt x="6603" y="2978"/>
                      <a:pt x="6153" y="1859"/>
                      <a:pt x="5345" y="1097"/>
                    </a:cubicBezTo>
                    <a:cubicBezTo>
                      <a:pt x="4964" y="705"/>
                      <a:pt x="4468" y="404"/>
                      <a:pt x="3937" y="220"/>
                    </a:cubicBezTo>
                    <a:cubicBezTo>
                      <a:pt x="3810" y="174"/>
                      <a:pt x="3660" y="151"/>
                      <a:pt x="3533" y="104"/>
                    </a:cubicBezTo>
                    <a:lnTo>
                      <a:pt x="3117" y="35"/>
                    </a:lnTo>
                    <a:lnTo>
                      <a:pt x="2679"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
              <p:cNvSpPr/>
              <p:nvPr/>
            </p:nvSpPr>
            <p:spPr>
              <a:xfrm>
                <a:off x="8932717" y="2421874"/>
                <a:ext cx="14954" cy="1487494"/>
              </a:xfrm>
              <a:custGeom>
                <a:avLst/>
                <a:gdLst/>
                <a:ahLst/>
                <a:cxnLst/>
                <a:rect l="l" t="t" r="r" b="b"/>
                <a:pathLst>
                  <a:path w="463"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
              <p:cNvSpPr/>
              <p:nvPr/>
            </p:nvSpPr>
            <p:spPr>
              <a:xfrm>
                <a:off x="8735864" y="3896287"/>
                <a:ext cx="213293" cy="144305"/>
              </a:xfrm>
              <a:custGeom>
                <a:avLst/>
                <a:gdLst/>
                <a:ahLst/>
                <a:cxnLst/>
                <a:rect l="l" t="t" r="r" b="b"/>
                <a:pathLst>
                  <a:path w="6604" h="4468" extrusionOk="0">
                    <a:moveTo>
                      <a:pt x="1859" y="0"/>
                    </a:moveTo>
                    <a:cubicBezTo>
                      <a:pt x="1652" y="0"/>
                      <a:pt x="1467" y="35"/>
                      <a:pt x="1294" y="93"/>
                    </a:cubicBezTo>
                    <a:cubicBezTo>
                      <a:pt x="555" y="324"/>
                      <a:pt x="36" y="1016"/>
                      <a:pt x="12" y="1766"/>
                    </a:cubicBezTo>
                    <a:cubicBezTo>
                      <a:pt x="1" y="2447"/>
                      <a:pt x="232" y="3048"/>
                      <a:pt x="636" y="3544"/>
                    </a:cubicBezTo>
                    <a:cubicBezTo>
                      <a:pt x="1040" y="4017"/>
                      <a:pt x="1617" y="4352"/>
                      <a:pt x="2217" y="4433"/>
                    </a:cubicBezTo>
                    <a:cubicBezTo>
                      <a:pt x="2379" y="4467"/>
                      <a:pt x="2517" y="4467"/>
                      <a:pt x="2679" y="4467"/>
                    </a:cubicBezTo>
                    <a:lnTo>
                      <a:pt x="3117" y="4433"/>
                    </a:lnTo>
                    <a:lnTo>
                      <a:pt x="3533" y="4364"/>
                    </a:lnTo>
                    <a:cubicBezTo>
                      <a:pt x="3660" y="4317"/>
                      <a:pt x="3810" y="4294"/>
                      <a:pt x="3937" y="4248"/>
                    </a:cubicBezTo>
                    <a:cubicBezTo>
                      <a:pt x="4468" y="4063"/>
                      <a:pt x="4964" y="3752"/>
                      <a:pt x="5345" y="3371"/>
                    </a:cubicBezTo>
                    <a:cubicBezTo>
                      <a:pt x="6153" y="2598"/>
                      <a:pt x="6603" y="1489"/>
                      <a:pt x="6557" y="404"/>
                    </a:cubicBezTo>
                    <a:cubicBezTo>
                      <a:pt x="6557" y="289"/>
                      <a:pt x="6463" y="193"/>
                      <a:pt x="6359" y="193"/>
                    </a:cubicBezTo>
                    <a:cubicBezTo>
                      <a:pt x="6348" y="193"/>
                      <a:pt x="6337" y="194"/>
                      <a:pt x="6326" y="197"/>
                    </a:cubicBezTo>
                    <a:cubicBezTo>
                      <a:pt x="6199" y="197"/>
                      <a:pt x="6119" y="289"/>
                      <a:pt x="6095" y="404"/>
                    </a:cubicBezTo>
                    <a:cubicBezTo>
                      <a:pt x="6072" y="1374"/>
                      <a:pt x="5611" y="2286"/>
                      <a:pt x="4883" y="2863"/>
                    </a:cubicBezTo>
                    <a:cubicBezTo>
                      <a:pt x="4526" y="3152"/>
                      <a:pt x="4122" y="3382"/>
                      <a:pt x="3671" y="3498"/>
                    </a:cubicBezTo>
                    <a:cubicBezTo>
                      <a:pt x="3556" y="3521"/>
                      <a:pt x="3464" y="3544"/>
                      <a:pt x="3348" y="3567"/>
                    </a:cubicBezTo>
                    <a:lnTo>
                      <a:pt x="3014" y="3613"/>
                    </a:lnTo>
                    <a:lnTo>
                      <a:pt x="2679" y="3613"/>
                    </a:lnTo>
                    <a:cubicBezTo>
                      <a:pt x="2575" y="3602"/>
                      <a:pt x="2483" y="3602"/>
                      <a:pt x="2379" y="3567"/>
                    </a:cubicBezTo>
                    <a:cubicBezTo>
                      <a:pt x="1986" y="3486"/>
                      <a:pt x="1640" y="3232"/>
                      <a:pt x="1409" y="2921"/>
                    </a:cubicBezTo>
                    <a:cubicBezTo>
                      <a:pt x="1178" y="2621"/>
                      <a:pt x="1074" y="2194"/>
                      <a:pt x="1109" y="1847"/>
                    </a:cubicBezTo>
                    <a:cubicBezTo>
                      <a:pt x="1132" y="1559"/>
                      <a:pt x="1363" y="1328"/>
                      <a:pt x="1628" y="1270"/>
                    </a:cubicBezTo>
                    <a:cubicBezTo>
                      <a:pt x="1686" y="1259"/>
                      <a:pt x="1755" y="1259"/>
                      <a:pt x="1813" y="1259"/>
                    </a:cubicBezTo>
                    <a:cubicBezTo>
                      <a:pt x="1825" y="1259"/>
                      <a:pt x="1859" y="1270"/>
                      <a:pt x="1859" y="1293"/>
                    </a:cubicBezTo>
                    <a:cubicBezTo>
                      <a:pt x="1882" y="1316"/>
                      <a:pt x="1882" y="1351"/>
                      <a:pt x="1882" y="1374"/>
                    </a:cubicBezTo>
                    <a:cubicBezTo>
                      <a:pt x="1790" y="1732"/>
                      <a:pt x="1986" y="2113"/>
                      <a:pt x="2344" y="2228"/>
                    </a:cubicBezTo>
                    <a:cubicBezTo>
                      <a:pt x="2409" y="2246"/>
                      <a:pt x="2473" y="2255"/>
                      <a:pt x="2536" y="2255"/>
                    </a:cubicBezTo>
                    <a:cubicBezTo>
                      <a:pt x="2835" y="2255"/>
                      <a:pt x="3103" y="2062"/>
                      <a:pt x="3198" y="1766"/>
                    </a:cubicBezTo>
                    <a:cubicBezTo>
                      <a:pt x="3210" y="1697"/>
                      <a:pt x="3233" y="1639"/>
                      <a:pt x="3233" y="1559"/>
                    </a:cubicBezTo>
                    <a:lnTo>
                      <a:pt x="3233" y="1374"/>
                    </a:lnTo>
                    <a:cubicBezTo>
                      <a:pt x="3233" y="889"/>
                      <a:pt x="2944" y="427"/>
                      <a:pt x="2540" y="197"/>
                    </a:cubicBezTo>
                    <a:cubicBezTo>
                      <a:pt x="2333" y="81"/>
                      <a:pt x="2090" y="0"/>
                      <a:pt x="18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 name="Google Shape;333;p4"/>
            <p:cNvGrpSpPr/>
            <p:nvPr/>
          </p:nvGrpSpPr>
          <p:grpSpPr>
            <a:xfrm>
              <a:off x="8302319" y="114937"/>
              <a:ext cx="750045" cy="777046"/>
              <a:chOff x="8338895" y="169801"/>
              <a:chExt cx="750045" cy="777046"/>
            </a:xfrm>
          </p:grpSpPr>
          <p:sp>
            <p:nvSpPr>
              <p:cNvPr id="334" name="Google Shape;334;p4"/>
              <p:cNvSpPr/>
              <p:nvPr/>
            </p:nvSpPr>
            <p:spPr>
              <a:xfrm>
                <a:off x="8423095" y="169801"/>
                <a:ext cx="179348" cy="271428"/>
              </a:xfrm>
              <a:custGeom>
                <a:avLst/>
                <a:gdLst/>
                <a:ahLst/>
                <a:cxnLst/>
                <a:rect l="l" t="t" r="r" b="b"/>
                <a:pathLst>
                  <a:path w="5553" h="8404" extrusionOk="0">
                    <a:moveTo>
                      <a:pt x="3013" y="1"/>
                    </a:moveTo>
                    <a:lnTo>
                      <a:pt x="3013" y="1"/>
                    </a:lnTo>
                    <a:cubicBezTo>
                      <a:pt x="2390" y="301"/>
                      <a:pt x="1951" y="1259"/>
                      <a:pt x="2090" y="1928"/>
                    </a:cubicBezTo>
                    <a:cubicBezTo>
                      <a:pt x="1836" y="1710"/>
                      <a:pt x="1505" y="1611"/>
                      <a:pt x="1165" y="1611"/>
                    </a:cubicBezTo>
                    <a:cubicBezTo>
                      <a:pt x="748" y="1611"/>
                      <a:pt x="318" y="1760"/>
                      <a:pt x="1" y="2021"/>
                    </a:cubicBezTo>
                    <a:cubicBezTo>
                      <a:pt x="113" y="1985"/>
                      <a:pt x="228" y="1968"/>
                      <a:pt x="343" y="1968"/>
                    </a:cubicBezTo>
                    <a:cubicBezTo>
                      <a:pt x="785" y="1968"/>
                      <a:pt x="1231" y="2213"/>
                      <a:pt x="1524" y="2552"/>
                    </a:cubicBezTo>
                    <a:cubicBezTo>
                      <a:pt x="1905" y="2990"/>
                      <a:pt x="2078" y="3544"/>
                      <a:pt x="2194" y="4110"/>
                    </a:cubicBezTo>
                    <a:cubicBezTo>
                      <a:pt x="2309" y="4675"/>
                      <a:pt x="2367" y="5241"/>
                      <a:pt x="2540" y="5783"/>
                    </a:cubicBezTo>
                    <a:cubicBezTo>
                      <a:pt x="2967" y="7111"/>
                      <a:pt x="4179" y="8150"/>
                      <a:pt x="5553" y="8404"/>
                    </a:cubicBezTo>
                    <a:cubicBezTo>
                      <a:pt x="4814" y="8265"/>
                      <a:pt x="3313" y="7157"/>
                      <a:pt x="3186" y="4375"/>
                    </a:cubicBezTo>
                    <a:cubicBezTo>
                      <a:pt x="3083" y="2148"/>
                      <a:pt x="2540" y="1490"/>
                      <a:pt x="301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
              <p:cNvSpPr/>
              <p:nvPr/>
            </p:nvSpPr>
            <p:spPr>
              <a:xfrm>
                <a:off x="8547247" y="224966"/>
                <a:ext cx="96214" cy="213648"/>
              </a:xfrm>
              <a:custGeom>
                <a:avLst/>
                <a:gdLst/>
                <a:ahLst/>
                <a:cxnLst/>
                <a:rect l="l" t="t" r="r" b="b"/>
                <a:pathLst>
                  <a:path w="2979" h="6615" extrusionOk="0">
                    <a:moveTo>
                      <a:pt x="1709" y="520"/>
                    </a:moveTo>
                    <a:cubicBezTo>
                      <a:pt x="1697" y="751"/>
                      <a:pt x="1662" y="959"/>
                      <a:pt x="1628" y="1190"/>
                    </a:cubicBezTo>
                    <a:cubicBezTo>
                      <a:pt x="1582" y="1409"/>
                      <a:pt x="1512" y="1628"/>
                      <a:pt x="1420" y="1848"/>
                    </a:cubicBezTo>
                    <a:cubicBezTo>
                      <a:pt x="1247" y="2263"/>
                      <a:pt x="1028" y="2656"/>
                      <a:pt x="843" y="3071"/>
                    </a:cubicBezTo>
                    <a:cubicBezTo>
                      <a:pt x="658" y="3475"/>
                      <a:pt x="497" y="3891"/>
                      <a:pt x="450" y="4341"/>
                    </a:cubicBezTo>
                    <a:cubicBezTo>
                      <a:pt x="419" y="4742"/>
                      <a:pt x="484" y="5172"/>
                      <a:pt x="707" y="5517"/>
                    </a:cubicBezTo>
                    <a:lnTo>
                      <a:pt x="707" y="5517"/>
                    </a:lnTo>
                    <a:cubicBezTo>
                      <a:pt x="665" y="5455"/>
                      <a:pt x="627" y="5391"/>
                      <a:pt x="589" y="5322"/>
                    </a:cubicBezTo>
                    <a:cubicBezTo>
                      <a:pt x="543" y="5218"/>
                      <a:pt x="497" y="5114"/>
                      <a:pt x="474" y="4999"/>
                    </a:cubicBezTo>
                    <a:cubicBezTo>
                      <a:pt x="416" y="4780"/>
                      <a:pt x="393" y="4560"/>
                      <a:pt x="416" y="4318"/>
                    </a:cubicBezTo>
                    <a:cubicBezTo>
                      <a:pt x="439" y="3856"/>
                      <a:pt x="601" y="3429"/>
                      <a:pt x="785" y="3025"/>
                    </a:cubicBezTo>
                    <a:cubicBezTo>
                      <a:pt x="970" y="2621"/>
                      <a:pt x="1201" y="2229"/>
                      <a:pt x="1374" y="1813"/>
                    </a:cubicBezTo>
                    <a:cubicBezTo>
                      <a:pt x="1547" y="1409"/>
                      <a:pt x="1651" y="959"/>
                      <a:pt x="1709" y="520"/>
                    </a:cubicBezTo>
                    <a:close/>
                    <a:moveTo>
                      <a:pt x="1801" y="1"/>
                    </a:moveTo>
                    <a:cubicBezTo>
                      <a:pt x="1801" y="636"/>
                      <a:pt x="624" y="532"/>
                      <a:pt x="670" y="1121"/>
                    </a:cubicBezTo>
                    <a:cubicBezTo>
                      <a:pt x="497" y="774"/>
                      <a:pt x="324" y="486"/>
                      <a:pt x="23" y="290"/>
                    </a:cubicBezTo>
                    <a:lnTo>
                      <a:pt x="23" y="290"/>
                    </a:lnTo>
                    <a:cubicBezTo>
                      <a:pt x="543" y="1224"/>
                      <a:pt x="393" y="2460"/>
                      <a:pt x="185" y="3464"/>
                    </a:cubicBezTo>
                    <a:cubicBezTo>
                      <a:pt x="0" y="4306"/>
                      <a:pt x="116" y="5103"/>
                      <a:pt x="647" y="5738"/>
                    </a:cubicBezTo>
                    <a:cubicBezTo>
                      <a:pt x="739" y="5865"/>
                      <a:pt x="866" y="6003"/>
                      <a:pt x="1016" y="6119"/>
                    </a:cubicBezTo>
                    <a:cubicBezTo>
                      <a:pt x="1264" y="6322"/>
                      <a:pt x="1568" y="6426"/>
                      <a:pt x="1830" y="6603"/>
                    </a:cubicBezTo>
                    <a:lnTo>
                      <a:pt x="1830" y="6603"/>
                    </a:lnTo>
                    <a:cubicBezTo>
                      <a:pt x="1295" y="6233"/>
                      <a:pt x="842" y="5638"/>
                      <a:pt x="716" y="4987"/>
                    </a:cubicBezTo>
                    <a:cubicBezTo>
                      <a:pt x="635" y="4630"/>
                      <a:pt x="566" y="4006"/>
                      <a:pt x="947" y="3787"/>
                    </a:cubicBezTo>
                    <a:cubicBezTo>
                      <a:pt x="1037" y="3738"/>
                      <a:pt x="1145" y="3694"/>
                      <a:pt x="1250" y="3694"/>
                    </a:cubicBezTo>
                    <a:cubicBezTo>
                      <a:pt x="1292" y="3694"/>
                      <a:pt x="1334" y="3701"/>
                      <a:pt x="1374" y="3718"/>
                    </a:cubicBezTo>
                    <a:cubicBezTo>
                      <a:pt x="1524" y="3775"/>
                      <a:pt x="1605" y="3983"/>
                      <a:pt x="1547" y="4110"/>
                    </a:cubicBezTo>
                    <a:cubicBezTo>
                      <a:pt x="1709" y="3995"/>
                      <a:pt x="1755" y="3752"/>
                      <a:pt x="1662" y="3579"/>
                    </a:cubicBezTo>
                    <a:cubicBezTo>
                      <a:pt x="1585" y="3449"/>
                      <a:pt x="1435" y="3384"/>
                      <a:pt x="1288" y="3384"/>
                    </a:cubicBezTo>
                    <a:cubicBezTo>
                      <a:pt x="1238" y="3384"/>
                      <a:pt x="1189" y="3392"/>
                      <a:pt x="1143" y="3406"/>
                    </a:cubicBezTo>
                    <a:cubicBezTo>
                      <a:pt x="1501" y="2887"/>
                      <a:pt x="2020" y="2575"/>
                      <a:pt x="2644" y="2402"/>
                    </a:cubicBezTo>
                    <a:cubicBezTo>
                      <a:pt x="2644" y="2402"/>
                      <a:pt x="2494" y="2309"/>
                      <a:pt x="2343" y="2263"/>
                    </a:cubicBezTo>
                    <a:cubicBezTo>
                      <a:pt x="2343" y="2263"/>
                      <a:pt x="2528" y="2079"/>
                      <a:pt x="2978" y="1917"/>
                    </a:cubicBezTo>
                    <a:cubicBezTo>
                      <a:pt x="2663" y="1805"/>
                      <a:pt x="2545" y="1765"/>
                      <a:pt x="2252" y="1765"/>
                    </a:cubicBezTo>
                    <a:cubicBezTo>
                      <a:pt x="2213" y="1765"/>
                      <a:pt x="2171" y="1766"/>
                      <a:pt x="2124" y="1767"/>
                    </a:cubicBezTo>
                    <a:cubicBezTo>
                      <a:pt x="2713" y="1063"/>
                      <a:pt x="1801" y="670"/>
                      <a:pt x="1801" y="1"/>
                    </a:cubicBezTo>
                    <a:close/>
                    <a:moveTo>
                      <a:pt x="1830" y="6603"/>
                    </a:moveTo>
                    <a:lnTo>
                      <a:pt x="1830" y="6603"/>
                    </a:lnTo>
                    <a:cubicBezTo>
                      <a:pt x="1835" y="6607"/>
                      <a:pt x="1841" y="6611"/>
                      <a:pt x="1847" y="6615"/>
                    </a:cubicBezTo>
                    <a:cubicBezTo>
                      <a:pt x="1841" y="6611"/>
                      <a:pt x="1836" y="6607"/>
                      <a:pt x="1830" y="660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
              <p:cNvSpPr/>
              <p:nvPr/>
            </p:nvSpPr>
            <p:spPr>
              <a:xfrm>
                <a:off x="8534554" y="264853"/>
                <a:ext cx="13823" cy="78321"/>
              </a:xfrm>
              <a:custGeom>
                <a:avLst/>
                <a:gdLst/>
                <a:ahLst/>
                <a:cxnLst/>
                <a:rect l="l" t="t" r="r" b="b"/>
                <a:pathLst>
                  <a:path w="428" h="2425" extrusionOk="0">
                    <a:moveTo>
                      <a:pt x="1" y="1"/>
                    </a:moveTo>
                    <a:lnTo>
                      <a:pt x="128" y="2425"/>
                    </a:lnTo>
                    <a:cubicBezTo>
                      <a:pt x="428" y="1617"/>
                      <a:pt x="370" y="786"/>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
              <p:cNvSpPr/>
              <p:nvPr/>
            </p:nvSpPr>
            <p:spPr>
              <a:xfrm>
                <a:off x="8408174" y="405799"/>
                <a:ext cx="77223" cy="101802"/>
              </a:xfrm>
              <a:custGeom>
                <a:avLst/>
                <a:gdLst/>
                <a:ahLst/>
                <a:cxnLst/>
                <a:rect l="l" t="t" r="r" b="b"/>
                <a:pathLst>
                  <a:path w="2391" h="3152" extrusionOk="0">
                    <a:moveTo>
                      <a:pt x="370" y="762"/>
                    </a:moveTo>
                    <a:cubicBezTo>
                      <a:pt x="509" y="877"/>
                      <a:pt x="659" y="958"/>
                      <a:pt x="832" y="1039"/>
                    </a:cubicBezTo>
                    <a:cubicBezTo>
                      <a:pt x="994" y="1108"/>
                      <a:pt x="1167" y="1177"/>
                      <a:pt x="1328" y="1270"/>
                    </a:cubicBezTo>
                    <a:cubicBezTo>
                      <a:pt x="1490" y="1351"/>
                      <a:pt x="1640" y="1466"/>
                      <a:pt x="1755" y="1616"/>
                    </a:cubicBezTo>
                    <a:cubicBezTo>
                      <a:pt x="1871" y="1755"/>
                      <a:pt x="1952" y="1928"/>
                      <a:pt x="2009" y="2101"/>
                    </a:cubicBezTo>
                    <a:cubicBezTo>
                      <a:pt x="1929" y="1939"/>
                      <a:pt x="1836" y="1789"/>
                      <a:pt x="1721" y="1651"/>
                    </a:cubicBezTo>
                    <a:cubicBezTo>
                      <a:pt x="1640" y="1570"/>
                      <a:pt x="1559" y="1512"/>
                      <a:pt x="1467" y="1443"/>
                    </a:cubicBezTo>
                    <a:cubicBezTo>
                      <a:pt x="1351" y="1397"/>
                      <a:pt x="1236" y="1362"/>
                      <a:pt x="1121" y="1351"/>
                    </a:cubicBezTo>
                    <a:cubicBezTo>
                      <a:pt x="1087" y="1348"/>
                      <a:pt x="1053" y="1347"/>
                      <a:pt x="1018" y="1347"/>
                    </a:cubicBezTo>
                    <a:cubicBezTo>
                      <a:pt x="898" y="1347"/>
                      <a:pt x="773" y="1364"/>
                      <a:pt x="647" y="1408"/>
                    </a:cubicBezTo>
                    <a:cubicBezTo>
                      <a:pt x="749" y="1325"/>
                      <a:pt x="896" y="1286"/>
                      <a:pt x="1040" y="1286"/>
                    </a:cubicBezTo>
                    <a:cubicBezTo>
                      <a:pt x="1075" y="1286"/>
                      <a:pt x="1110" y="1288"/>
                      <a:pt x="1144" y="1293"/>
                    </a:cubicBezTo>
                    <a:cubicBezTo>
                      <a:pt x="1167" y="1293"/>
                      <a:pt x="1213" y="1304"/>
                      <a:pt x="1236" y="1304"/>
                    </a:cubicBezTo>
                    <a:cubicBezTo>
                      <a:pt x="1097" y="1235"/>
                      <a:pt x="947" y="1177"/>
                      <a:pt x="809" y="1108"/>
                    </a:cubicBezTo>
                    <a:cubicBezTo>
                      <a:pt x="647" y="1004"/>
                      <a:pt x="486" y="900"/>
                      <a:pt x="370" y="762"/>
                    </a:cubicBezTo>
                    <a:close/>
                    <a:moveTo>
                      <a:pt x="347" y="0"/>
                    </a:moveTo>
                    <a:lnTo>
                      <a:pt x="347" y="0"/>
                    </a:lnTo>
                    <a:cubicBezTo>
                      <a:pt x="174" y="208"/>
                      <a:pt x="1" y="416"/>
                      <a:pt x="47" y="693"/>
                    </a:cubicBezTo>
                    <a:cubicBezTo>
                      <a:pt x="70" y="935"/>
                      <a:pt x="197" y="1166"/>
                      <a:pt x="370" y="1327"/>
                    </a:cubicBezTo>
                    <a:cubicBezTo>
                      <a:pt x="349" y="1320"/>
                      <a:pt x="325" y="1316"/>
                      <a:pt x="300" y="1316"/>
                    </a:cubicBezTo>
                    <a:cubicBezTo>
                      <a:pt x="215" y="1316"/>
                      <a:pt x="117" y="1358"/>
                      <a:pt x="82" y="1420"/>
                    </a:cubicBezTo>
                    <a:cubicBezTo>
                      <a:pt x="12" y="1535"/>
                      <a:pt x="59" y="1685"/>
                      <a:pt x="163" y="1766"/>
                    </a:cubicBezTo>
                    <a:cubicBezTo>
                      <a:pt x="243" y="1858"/>
                      <a:pt x="370" y="1916"/>
                      <a:pt x="486" y="1962"/>
                    </a:cubicBezTo>
                    <a:cubicBezTo>
                      <a:pt x="313" y="1997"/>
                      <a:pt x="163" y="2112"/>
                      <a:pt x="128" y="2286"/>
                    </a:cubicBezTo>
                    <a:cubicBezTo>
                      <a:pt x="105" y="2459"/>
                      <a:pt x="174" y="2655"/>
                      <a:pt x="301" y="2747"/>
                    </a:cubicBezTo>
                    <a:cubicBezTo>
                      <a:pt x="451" y="2389"/>
                      <a:pt x="855" y="2101"/>
                      <a:pt x="1236" y="2101"/>
                    </a:cubicBezTo>
                    <a:cubicBezTo>
                      <a:pt x="1245" y="2101"/>
                      <a:pt x="1254" y="2100"/>
                      <a:pt x="1263" y="2100"/>
                    </a:cubicBezTo>
                    <a:cubicBezTo>
                      <a:pt x="1646" y="2100"/>
                      <a:pt x="2025" y="2340"/>
                      <a:pt x="2194" y="2678"/>
                    </a:cubicBezTo>
                    <a:cubicBezTo>
                      <a:pt x="2263" y="2840"/>
                      <a:pt x="2321" y="3001"/>
                      <a:pt x="2333" y="3151"/>
                    </a:cubicBezTo>
                    <a:cubicBezTo>
                      <a:pt x="2390" y="2793"/>
                      <a:pt x="2379" y="2424"/>
                      <a:pt x="2263" y="2055"/>
                    </a:cubicBezTo>
                    <a:cubicBezTo>
                      <a:pt x="2090" y="1535"/>
                      <a:pt x="1698" y="1074"/>
                      <a:pt x="1224" y="820"/>
                    </a:cubicBezTo>
                    <a:cubicBezTo>
                      <a:pt x="1040" y="716"/>
                      <a:pt x="832" y="646"/>
                      <a:pt x="659" y="520"/>
                    </a:cubicBezTo>
                    <a:cubicBezTo>
                      <a:pt x="474" y="416"/>
                      <a:pt x="336" y="208"/>
                      <a:pt x="347"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
              <p:cNvSpPr/>
              <p:nvPr/>
            </p:nvSpPr>
            <p:spPr>
              <a:xfrm>
                <a:off x="8341092" y="325669"/>
                <a:ext cx="166268" cy="246430"/>
              </a:xfrm>
              <a:custGeom>
                <a:avLst/>
                <a:gdLst/>
                <a:ahLst/>
                <a:cxnLst/>
                <a:rect l="l" t="t" r="r" b="b"/>
                <a:pathLst>
                  <a:path w="5148" h="7630" extrusionOk="0">
                    <a:moveTo>
                      <a:pt x="1550" y="164"/>
                    </a:moveTo>
                    <a:cubicBezTo>
                      <a:pt x="1715" y="164"/>
                      <a:pt x="1879" y="184"/>
                      <a:pt x="2043" y="230"/>
                    </a:cubicBezTo>
                    <a:cubicBezTo>
                      <a:pt x="2320" y="300"/>
                      <a:pt x="2597" y="403"/>
                      <a:pt x="2840" y="542"/>
                    </a:cubicBezTo>
                    <a:cubicBezTo>
                      <a:pt x="3082" y="692"/>
                      <a:pt x="3313" y="865"/>
                      <a:pt x="3521" y="1073"/>
                    </a:cubicBezTo>
                    <a:cubicBezTo>
                      <a:pt x="3301" y="888"/>
                      <a:pt x="3071" y="715"/>
                      <a:pt x="2828" y="588"/>
                    </a:cubicBezTo>
                    <a:cubicBezTo>
                      <a:pt x="2586" y="461"/>
                      <a:pt x="2309" y="357"/>
                      <a:pt x="2032" y="288"/>
                    </a:cubicBezTo>
                    <a:cubicBezTo>
                      <a:pt x="1861" y="238"/>
                      <a:pt x="1687" y="215"/>
                      <a:pt x="1516" y="215"/>
                    </a:cubicBezTo>
                    <a:cubicBezTo>
                      <a:pt x="1409" y="215"/>
                      <a:pt x="1303" y="224"/>
                      <a:pt x="1201" y="242"/>
                    </a:cubicBezTo>
                    <a:cubicBezTo>
                      <a:pt x="912" y="288"/>
                      <a:pt x="635" y="369"/>
                      <a:pt x="358" y="461"/>
                    </a:cubicBezTo>
                    <a:cubicBezTo>
                      <a:pt x="624" y="346"/>
                      <a:pt x="889" y="242"/>
                      <a:pt x="1178" y="196"/>
                    </a:cubicBezTo>
                    <a:cubicBezTo>
                      <a:pt x="1302" y="176"/>
                      <a:pt x="1426" y="164"/>
                      <a:pt x="1550" y="164"/>
                    </a:cubicBezTo>
                    <a:close/>
                    <a:moveTo>
                      <a:pt x="1581" y="1"/>
                    </a:moveTo>
                    <a:cubicBezTo>
                      <a:pt x="1132" y="1"/>
                      <a:pt x="679" y="128"/>
                      <a:pt x="254" y="369"/>
                    </a:cubicBezTo>
                    <a:cubicBezTo>
                      <a:pt x="185" y="415"/>
                      <a:pt x="116" y="473"/>
                      <a:pt x="69" y="542"/>
                    </a:cubicBezTo>
                    <a:cubicBezTo>
                      <a:pt x="0" y="692"/>
                      <a:pt x="116" y="831"/>
                      <a:pt x="254" y="831"/>
                    </a:cubicBezTo>
                    <a:cubicBezTo>
                      <a:pt x="358" y="831"/>
                      <a:pt x="450" y="773"/>
                      <a:pt x="531" y="773"/>
                    </a:cubicBezTo>
                    <a:cubicBezTo>
                      <a:pt x="219" y="1173"/>
                      <a:pt x="650" y="1499"/>
                      <a:pt x="1223" y="1499"/>
                    </a:cubicBezTo>
                    <a:cubicBezTo>
                      <a:pt x="1328" y="1499"/>
                      <a:pt x="1437" y="1488"/>
                      <a:pt x="1547" y="1465"/>
                    </a:cubicBezTo>
                    <a:cubicBezTo>
                      <a:pt x="1817" y="1416"/>
                      <a:pt x="2088" y="1384"/>
                      <a:pt x="2357" y="1384"/>
                    </a:cubicBezTo>
                    <a:cubicBezTo>
                      <a:pt x="2828" y="1384"/>
                      <a:pt x="3290" y="1482"/>
                      <a:pt x="3721" y="1753"/>
                    </a:cubicBezTo>
                    <a:lnTo>
                      <a:pt x="3721" y="1753"/>
                    </a:lnTo>
                    <a:cubicBezTo>
                      <a:pt x="3681" y="1730"/>
                      <a:pt x="3640" y="1719"/>
                      <a:pt x="3600" y="1719"/>
                    </a:cubicBezTo>
                    <a:cubicBezTo>
                      <a:pt x="3494" y="1719"/>
                      <a:pt x="3396" y="1795"/>
                      <a:pt x="3348" y="1916"/>
                    </a:cubicBezTo>
                    <a:cubicBezTo>
                      <a:pt x="3278" y="2089"/>
                      <a:pt x="3313" y="2273"/>
                      <a:pt x="3417" y="2423"/>
                    </a:cubicBezTo>
                    <a:cubicBezTo>
                      <a:pt x="3521" y="2562"/>
                      <a:pt x="3636" y="2712"/>
                      <a:pt x="3752" y="2839"/>
                    </a:cubicBezTo>
                    <a:cubicBezTo>
                      <a:pt x="3867" y="2966"/>
                      <a:pt x="3971" y="3093"/>
                      <a:pt x="4052" y="3254"/>
                    </a:cubicBezTo>
                    <a:cubicBezTo>
                      <a:pt x="4236" y="3578"/>
                      <a:pt x="4375" y="3935"/>
                      <a:pt x="4490" y="4282"/>
                    </a:cubicBezTo>
                    <a:cubicBezTo>
                      <a:pt x="4801" y="5329"/>
                      <a:pt x="4779" y="6628"/>
                      <a:pt x="4265" y="7619"/>
                    </a:cubicBezTo>
                    <a:lnTo>
                      <a:pt x="4265" y="7619"/>
                    </a:lnTo>
                    <a:cubicBezTo>
                      <a:pt x="5079" y="6052"/>
                      <a:pt x="5147" y="4451"/>
                      <a:pt x="4606" y="2770"/>
                    </a:cubicBezTo>
                    <a:cubicBezTo>
                      <a:pt x="4294" y="1823"/>
                      <a:pt x="3752" y="923"/>
                      <a:pt x="2897" y="403"/>
                    </a:cubicBezTo>
                    <a:cubicBezTo>
                      <a:pt x="2485" y="131"/>
                      <a:pt x="2035" y="1"/>
                      <a:pt x="1581" y="1"/>
                    </a:cubicBezTo>
                    <a:close/>
                    <a:moveTo>
                      <a:pt x="4265" y="7619"/>
                    </a:moveTo>
                    <a:cubicBezTo>
                      <a:pt x="4263" y="7622"/>
                      <a:pt x="4261" y="7626"/>
                      <a:pt x="4259" y="7629"/>
                    </a:cubicBezTo>
                    <a:cubicBezTo>
                      <a:pt x="4261" y="7626"/>
                      <a:pt x="4263" y="7622"/>
                      <a:pt x="4265" y="7619"/>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
              <p:cNvSpPr/>
              <p:nvPr/>
            </p:nvSpPr>
            <p:spPr>
              <a:xfrm>
                <a:off x="8410047" y="289722"/>
                <a:ext cx="76836" cy="103417"/>
              </a:xfrm>
              <a:custGeom>
                <a:avLst/>
                <a:gdLst/>
                <a:ahLst/>
                <a:cxnLst/>
                <a:rect l="l" t="t" r="r" b="b"/>
                <a:pathLst>
                  <a:path w="2379" h="3202" extrusionOk="0">
                    <a:moveTo>
                      <a:pt x="1642" y="584"/>
                    </a:moveTo>
                    <a:cubicBezTo>
                      <a:pt x="1642" y="595"/>
                      <a:pt x="1641" y="605"/>
                      <a:pt x="1640" y="616"/>
                    </a:cubicBezTo>
                    <a:cubicBezTo>
                      <a:pt x="1642" y="605"/>
                      <a:pt x="1642" y="594"/>
                      <a:pt x="1642" y="584"/>
                    </a:cubicBezTo>
                    <a:close/>
                    <a:moveTo>
                      <a:pt x="1161" y="0"/>
                    </a:moveTo>
                    <a:cubicBezTo>
                      <a:pt x="995" y="0"/>
                      <a:pt x="823" y="77"/>
                      <a:pt x="716" y="201"/>
                    </a:cubicBezTo>
                    <a:cubicBezTo>
                      <a:pt x="578" y="385"/>
                      <a:pt x="578" y="628"/>
                      <a:pt x="659" y="835"/>
                    </a:cubicBezTo>
                    <a:cubicBezTo>
                      <a:pt x="606" y="793"/>
                      <a:pt x="524" y="742"/>
                      <a:pt x="449" y="742"/>
                    </a:cubicBezTo>
                    <a:cubicBezTo>
                      <a:pt x="442" y="742"/>
                      <a:pt x="435" y="742"/>
                      <a:pt x="428" y="743"/>
                    </a:cubicBezTo>
                    <a:cubicBezTo>
                      <a:pt x="1" y="778"/>
                      <a:pt x="705" y="1193"/>
                      <a:pt x="762" y="1251"/>
                    </a:cubicBezTo>
                    <a:cubicBezTo>
                      <a:pt x="1384" y="1666"/>
                      <a:pt x="2201" y="2413"/>
                      <a:pt x="2377" y="3196"/>
                    </a:cubicBezTo>
                    <a:lnTo>
                      <a:pt x="2377" y="3196"/>
                    </a:lnTo>
                    <a:cubicBezTo>
                      <a:pt x="2216" y="2471"/>
                      <a:pt x="1962" y="1838"/>
                      <a:pt x="1467" y="1297"/>
                    </a:cubicBezTo>
                    <a:cubicBezTo>
                      <a:pt x="1386" y="1205"/>
                      <a:pt x="1293" y="1112"/>
                      <a:pt x="1236" y="1009"/>
                    </a:cubicBezTo>
                    <a:cubicBezTo>
                      <a:pt x="1178" y="905"/>
                      <a:pt x="1143" y="778"/>
                      <a:pt x="1155" y="651"/>
                    </a:cubicBezTo>
                    <a:cubicBezTo>
                      <a:pt x="1178" y="535"/>
                      <a:pt x="1270" y="420"/>
                      <a:pt x="1397" y="397"/>
                    </a:cubicBezTo>
                    <a:cubicBezTo>
                      <a:pt x="1404" y="396"/>
                      <a:pt x="1410" y="396"/>
                      <a:pt x="1417" y="396"/>
                    </a:cubicBezTo>
                    <a:cubicBezTo>
                      <a:pt x="1527" y="396"/>
                      <a:pt x="1639" y="478"/>
                      <a:pt x="1642" y="584"/>
                    </a:cubicBezTo>
                    <a:lnTo>
                      <a:pt x="1642" y="584"/>
                    </a:lnTo>
                    <a:cubicBezTo>
                      <a:pt x="1654" y="362"/>
                      <a:pt x="1560" y="127"/>
                      <a:pt x="1351" y="39"/>
                    </a:cubicBezTo>
                    <a:cubicBezTo>
                      <a:pt x="1292" y="13"/>
                      <a:pt x="1227" y="0"/>
                      <a:pt x="1161" y="0"/>
                    </a:cubicBezTo>
                    <a:close/>
                    <a:moveTo>
                      <a:pt x="2377" y="3196"/>
                    </a:moveTo>
                    <a:lnTo>
                      <a:pt x="2377" y="3196"/>
                    </a:lnTo>
                    <a:cubicBezTo>
                      <a:pt x="2378" y="3198"/>
                      <a:pt x="2378" y="3200"/>
                      <a:pt x="2378" y="3202"/>
                    </a:cubicBezTo>
                    <a:cubicBezTo>
                      <a:pt x="2378" y="3200"/>
                      <a:pt x="2378" y="3198"/>
                      <a:pt x="2377" y="3196"/>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
              <p:cNvSpPr/>
              <p:nvPr/>
            </p:nvSpPr>
            <p:spPr>
              <a:xfrm>
                <a:off x="8468570" y="476983"/>
                <a:ext cx="150926" cy="227439"/>
              </a:xfrm>
              <a:custGeom>
                <a:avLst/>
                <a:gdLst/>
                <a:ahLst/>
                <a:cxnLst/>
                <a:rect l="l" t="t" r="r" b="b"/>
                <a:pathLst>
                  <a:path w="4673" h="7042" extrusionOk="0">
                    <a:moveTo>
                      <a:pt x="4387" y="659"/>
                    </a:moveTo>
                    <a:lnTo>
                      <a:pt x="4387" y="659"/>
                    </a:lnTo>
                    <a:cubicBezTo>
                      <a:pt x="4386" y="661"/>
                      <a:pt x="4384" y="663"/>
                      <a:pt x="4383" y="666"/>
                    </a:cubicBezTo>
                    <a:lnTo>
                      <a:pt x="4383" y="666"/>
                    </a:lnTo>
                    <a:cubicBezTo>
                      <a:pt x="4384" y="663"/>
                      <a:pt x="4386" y="661"/>
                      <a:pt x="4387" y="659"/>
                    </a:cubicBezTo>
                    <a:close/>
                    <a:moveTo>
                      <a:pt x="3980" y="1173"/>
                    </a:moveTo>
                    <a:cubicBezTo>
                      <a:pt x="3844" y="1362"/>
                      <a:pt x="3715" y="1541"/>
                      <a:pt x="3568" y="1721"/>
                    </a:cubicBezTo>
                    <a:cubicBezTo>
                      <a:pt x="3406" y="1905"/>
                      <a:pt x="3221" y="2078"/>
                      <a:pt x="3025" y="2217"/>
                    </a:cubicBezTo>
                    <a:cubicBezTo>
                      <a:pt x="2633" y="2517"/>
                      <a:pt x="2194" y="2782"/>
                      <a:pt x="1790" y="3071"/>
                    </a:cubicBezTo>
                    <a:cubicBezTo>
                      <a:pt x="1386" y="3348"/>
                      <a:pt x="1005" y="3660"/>
                      <a:pt x="728" y="4087"/>
                    </a:cubicBezTo>
                    <a:cubicBezTo>
                      <a:pt x="659" y="4179"/>
                      <a:pt x="601" y="4283"/>
                      <a:pt x="543" y="4398"/>
                    </a:cubicBezTo>
                    <a:cubicBezTo>
                      <a:pt x="486" y="4514"/>
                      <a:pt x="439" y="4629"/>
                      <a:pt x="405" y="4745"/>
                    </a:cubicBezTo>
                    <a:cubicBezTo>
                      <a:pt x="382" y="4860"/>
                      <a:pt x="347" y="4987"/>
                      <a:pt x="336" y="5103"/>
                    </a:cubicBezTo>
                    <a:cubicBezTo>
                      <a:pt x="324" y="5241"/>
                      <a:pt x="324" y="5356"/>
                      <a:pt x="336" y="5483"/>
                    </a:cubicBezTo>
                    <a:cubicBezTo>
                      <a:pt x="324" y="5368"/>
                      <a:pt x="312" y="5241"/>
                      <a:pt x="312" y="5103"/>
                    </a:cubicBezTo>
                    <a:cubicBezTo>
                      <a:pt x="324" y="4976"/>
                      <a:pt x="336" y="4860"/>
                      <a:pt x="370" y="4733"/>
                    </a:cubicBezTo>
                    <a:cubicBezTo>
                      <a:pt x="439" y="4491"/>
                      <a:pt x="543" y="4260"/>
                      <a:pt x="682" y="4052"/>
                    </a:cubicBezTo>
                    <a:cubicBezTo>
                      <a:pt x="959" y="3637"/>
                      <a:pt x="1351" y="3302"/>
                      <a:pt x="1767" y="3013"/>
                    </a:cubicBezTo>
                    <a:cubicBezTo>
                      <a:pt x="2171" y="2736"/>
                      <a:pt x="2598" y="2494"/>
                      <a:pt x="2990" y="2194"/>
                    </a:cubicBezTo>
                    <a:cubicBezTo>
                      <a:pt x="3377" y="1918"/>
                      <a:pt x="3700" y="1558"/>
                      <a:pt x="3980" y="1173"/>
                    </a:cubicBezTo>
                    <a:close/>
                    <a:moveTo>
                      <a:pt x="2540" y="1"/>
                    </a:moveTo>
                    <a:cubicBezTo>
                      <a:pt x="2529" y="1167"/>
                      <a:pt x="1709" y="2275"/>
                      <a:pt x="959" y="3117"/>
                    </a:cubicBezTo>
                    <a:cubicBezTo>
                      <a:pt x="324" y="3821"/>
                      <a:pt x="1" y="4641"/>
                      <a:pt x="151" y="5541"/>
                    </a:cubicBezTo>
                    <a:cubicBezTo>
                      <a:pt x="174" y="5726"/>
                      <a:pt x="232" y="5911"/>
                      <a:pt x="312" y="6107"/>
                    </a:cubicBezTo>
                    <a:cubicBezTo>
                      <a:pt x="439" y="6453"/>
                      <a:pt x="670" y="6719"/>
                      <a:pt x="832" y="7042"/>
                    </a:cubicBezTo>
                    <a:cubicBezTo>
                      <a:pt x="509" y="6372"/>
                      <a:pt x="382" y="5564"/>
                      <a:pt x="624" y="4860"/>
                    </a:cubicBezTo>
                    <a:cubicBezTo>
                      <a:pt x="751" y="4491"/>
                      <a:pt x="1028" y="3856"/>
                      <a:pt x="1501" y="3833"/>
                    </a:cubicBezTo>
                    <a:cubicBezTo>
                      <a:pt x="1663" y="3833"/>
                      <a:pt x="1848" y="3879"/>
                      <a:pt x="1952" y="3994"/>
                    </a:cubicBezTo>
                    <a:cubicBezTo>
                      <a:pt x="2055" y="4121"/>
                      <a:pt x="2032" y="4375"/>
                      <a:pt x="1894" y="4456"/>
                    </a:cubicBezTo>
                    <a:cubicBezTo>
                      <a:pt x="2113" y="4433"/>
                      <a:pt x="2298" y="4225"/>
                      <a:pt x="2298" y="4006"/>
                    </a:cubicBezTo>
                    <a:cubicBezTo>
                      <a:pt x="2298" y="3798"/>
                      <a:pt x="2113" y="3602"/>
                      <a:pt x="1894" y="3567"/>
                    </a:cubicBezTo>
                    <a:cubicBezTo>
                      <a:pt x="2258" y="3389"/>
                      <a:pt x="2629" y="3313"/>
                      <a:pt x="3008" y="3313"/>
                    </a:cubicBezTo>
                    <a:cubicBezTo>
                      <a:pt x="3290" y="3313"/>
                      <a:pt x="3577" y="3355"/>
                      <a:pt x="3868" y="3429"/>
                    </a:cubicBezTo>
                    <a:cubicBezTo>
                      <a:pt x="3868" y="3429"/>
                      <a:pt x="3764" y="3244"/>
                      <a:pt x="3671" y="3129"/>
                    </a:cubicBezTo>
                    <a:cubicBezTo>
                      <a:pt x="3671" y="3129"/>
                      <a:pt x="3777" y="3101"/>
                      <a:pt x="3986" y="3101"/>
                    </a:cubicBezTo>
                    <a:cubicBezTo>
                      <a:pt x="4108" y="3101"/>
                      <a:pt x="4265" y="3111"/>
                      <a:pt x="4456" y="3140"/>
                    </a:cubicBezTo>
                    <a:cubicBezTo>
                      <a:pt x="4191" y="2829"/>
                      <a:pt x="4098" y="2736"/>
                      <a:pt x="3729" y="2540"/>
                    </a:cubicBezTo>
                    <a:cubicBezTo>
                      <a:pt x="4672" y="2184"/>
                      <a:pt x="4022" y="1300"/>
                      <a:pt x="4383" y="666"/>
                    </a:cubicBezTo>
                    <a:lnTo>
                      <a:pt x="4383" y="666"/>
                    </a:lnTo>
                    <a:cubicBezTo>
                      <a:pt x="4264" y="870"/>
                      <a:pt x="4062" y="920"/>
                      <a:pt x="3838" y="920"/>
                    </a:cubicBezTo>
                    <a:cubicBezTo>
                      <a:pt x="3625" y="920"/>
                      <a:pt x="3392" y="875"/>
                      <a:pt x="3188" y="875"/>
                    </a:cubicBezTo>
                    <a:cubicBezTo>
                      <a:pt x="2975" y="875"/>
                      <a:pt x="2795" y="923"/>
                      <a:pt x="2702" y="1120"/>
                    </a:cubicBezTo>
                    <a:cubicBezTo>
                      <a:pt x="2736" y="716"/>
                      <a:pt x="2713" y="347"/>
                      <a:pt x="25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
              <p:cNvSpPr/>
              <p:nvPr/>
            </p:nvSpPr>
            <p:spPr>
              <a:xfrm>
                <a:off x="8488336" y="415101"/>
                <a:ext cx="61559" cy="150280"/>
              </a:xfrm>
              <a:custGeom>
                <a:avLst/>
                <a:gdLst/>
                <a:ahLst/>
                <a:cxnLst/>
                <a:rect l="l" t="t" r="r" b="b"/>
                <a:pathLst>
                  <a:path w="1906" h="4653" extrusionOk="0">
                    <a:moveTo>
                      <a:pt x="832" y="959"/>
                    </a:moveTo>
                    <a:lnTo>
                      <a:pt x="832" y="959"/>
                    </a:lnTo>
                    <a:cubicBezTo>
                      <a:pt x="878" y="1190"/>
                      <a:pt x="912" y="1443"/>
                      <a:pt x="924" y="1686"/>
                    </a:cubicBezTo>
                    <a:cubicBezTo>
                      <a:pt x="936" y="1928"/>
                      <a:pt x="924" y="2159"/>
                      <a:pt x="912" y="2390"/>
                    </a:cubicBezTo>
                    <a:cubicBezTo>
                      <a:pt x="878" y="2621"/>
                      <a:pt x="832" y="2852"/>
                      <a:pt x="762" y="3071"/>
                    </a:cubicBezTo>
                    <a:cubicBezTo>
                      <a:pt x="693" y="3290"/>
                      <a:pt x="601" y="3498"/>
                      <a:pt x="508" y="3694"/>
                    </a:cubicBezTo>
                    <a:cubicBezTo>
                      <a:pt x="589" y="3475"/>
                      <a:pt x="659" y="3267"/>
                      <a:pt x="716" y="3036"/>
                    </a:cubicBezTo>
                    <a:cubicBezTo>
                      <a:pt x="774" y="2829"/>
                      <a:pt x="820" y="2598"/>
                      <a:pt x="855" y="2367"/>
                    </a:cubicBezTo>
                    <a:cubicBezTo>
                      <a:pt x="878" y="2136"/>
                      <a:pt x="878" y="1905"/>
                      <a:pt x="878" y="1651"/>
                    </a:cubicBezTo>
                    <a:cubicBezTo>
                      <a:pt x="866" y="1443"/>
                      <a:pt x="855" y="1190"/>
                      <a:pt x="832" y="959"/>
                    </a:cubicBezTo>
                    <a:close/>
                    <a:moveTo>
                      <a:pt x="601" y="1"/>
                    </a:moveTo>
                    <a:lnTo>
                      <a:pt x="601" y="1"/>
                    </a:lnTo>
                    <a:cubicBezTo>
                      <a:pt x="855" y="1570"/>
                      <a:pt x="635" y="3210"/>
                      <a:pt x="1" y="4652"/>
                    </a:cubicBezTo>
                    <a:cubicBezTo>
                      <a:pt x="659" y="3891"/>
                      <a:pt x="1905" y="1790"/>
                      <a:pt x="1617" y="693"/>
                    </a:cubicBezTo>
                    <a:lnTo>
                      <a:pt x="1617" y="693"/>
                    </a:lnTo>
                    <a:cubicBezTo>
                      <a:pt x="1570" y="705"/>
                      <a:pt x="1374" y="1397"/>
                      <a:pt x="1224" y="1559"/>
                    </a:cubicBezTo>
                    <a:cubicBezTo>
                      <a:pt x="1282" y="1039"/>
                      <a:pt x="1005" y="335"/>
                      <a:pt x="60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
              <p:cNvSpPr/>
              <p:nvPr/>
            </p:nvSpPr>
            <p:spPr>
              <a:xfrm>
                <a:off x="8824230" y="680554"/>
                <a:ext cx="264710" cy="194237"/>
              </a:xfrm>
              <a:custGeom>
                <a:avLst/>
                <a:gdLst/>
                <a:ahLst/>
                <a:cxnLst/>
                <a:rect l="l" t="t" r="r" b="b"/>
                <a:pathLst>
                  <a:path w="8196" h="6014" extrusionOk="0">
                    <a:moveTo>
                      <a:pt x="1" y="0"/>
                    </a:moveTo>
                    <a:cubicBezTo>
                      <a:pt x="127" y="1385"/>
                      <a:pt x="1086" y="2666"/>
                      <a:pt x="2378" y="3197"/>
                    </a:cubicBezTo>
                    <a:cubicBezTo>
                      <a:pt x="2921" y="3417"/>
                      <a:pt x="3475" y="3520"/>
                      <a:pt x="4029" y="3659"/>
                    </a:cubicBezTo>
                    <a:cubicBezTo>
                      <a:pt x="4571" y="3809"/>
                      <a:pt x="5137" y="4040"/>
                      <a:pt x="5541" y="4444"/>
                    </a:cubicBezTo>
                    <a:cubicBezTo>
                      <a:pt x="5945" y="4848"/>
                      <a:pt x="6164" y="5483"/>
                      <a:pt x="5945" y="6014"/>
                    </a:cubicBezTo>
                    <a:cubicBezTo>
                      <a:pt x="6464" y="5483"/>
                      <a:pt x="6638" y="4525"/>
                      <a:pt x="6187" y="3936"/>
                    </a:cubicBezTo>
                    <a:lnTo>
                      <a:pt x="6187" y="3936"/>
                    </a:lnTo>
                    <a:cubicBezTo>
                      <a:pt x="6315" y="3975"/>
                      <a:pt x="6453" y="3993"/>
                      <a:pt x="6595" y="3993"/>
                    </a:cubicBezTo>
                    <a:cubicBezTo>
                      <a:pt x="7210" y="3993"/>
                      <a:pt x="7905" y="3650"/>
                      <a:pt x="8196" y="3163"/>
                    </a:cubicBezTo>
                    <a:lnTo>
                      <a:pt x="8196" y="3163"/>
                    </a:lnTo>
                    <a:cubicBezTo>
                      <a:pt x="7868" y="3240"/>
                      <a:pt x="7582" y="3272"/>
                      <a:pt x="7312" y="3272"/>
                    </a:cubicBezTo>
                    <a:cubicBezTo>
                      <a:pt x="6335" y="3272"/>
                      <a:pt x="5574" y="2854"/>
                      <a:pt x="3856" y="2655"/>
                    </a:cubicBezTo>
                    <a:cubicBezTo>
                      <a:pt x="1051" y="2320"/>
                      <a:pt x="70" y="739"/>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
              <p:cNvSpPr/>
              <p:nvPr/>
            </p:nvSpPr>
            <p:spPr>
              <a:xfrm>
                <a:off x="8826846" y="652584"/>
                <a:ext cx="213648" cy="98055"/>
              </a:xfrm>
              <a:custGeom>
                <a:avLst/>
                <a:gdLst/>
                <a:ahLst/>
                <a:cxnLst/>
                <a:rect l="l" t="t" r="r" b="b"/>
                <a:pathLst>
                  <a:path w="6615" h="3036" extrusionOk="0">
                    <a:moveTo>
                      <a:pt x="6611" y="1316"/>
                    </a:moveTo>
                    <a:cubicBezTo>
                      <a:pt x="6612" y="1316"/>
                      <a:pt x="6613" y="1316"/>
                      <a:pt x="6614" y="1316"/>
                    </a:cubicBezTo>
                    <a:cubicBezTo>
                      <a:pt x="6613" y="1316"/>
                      <a:pt x="6612" y="1316"/>
                      <a:pt x="6611" y="1316"/>
                    </a:cubicBezTo>
                    <a:close/>
                    <a:moveTo>
                      <a:pt x="5912" y="1335"/>
                    </a:moveTo>
                    <a:cubicBezTo>
                      <a:pt x="5969" y="1335"/>
                      <a:pt x="6026" y="1336"/>
                      <a:pt x="6083" y="1339"/>
                    </a:cubicBezTo>
                    <a:cubicBezTo>
                      <a:pt x="5633" y="1362"/>
                      <a:pt x="5183" y="1432"/>
                      <a:pt x="4756" y="1570"/>
                    </a:cubicBezTo>
                    <a:cubicBezTo>
                      <a:pt x="4317" y="1709"/>
                      <a:pt x="3913" y="1905"/>
                      <a:pt x="3498" y="2066"/>
                    </a:cubicBezTo>
                    <a:cubicBezTo>
                      <a:pt x="3100" y="2221"/>
                      <a:pt x="2670" y="2344"/>
                      <a:pt x="2229" y="2344"/>
                    </a:cubicBezTo>
                    <a:cubicBezTo>
                      <a:pt x="2209" y="2344"/>
                      <a:pt x="2190" y="2344"/>
                      <a:pt x="2170" y="2343"/>
                    </a:cubicBezTo>
                    <a:cubicBezTo>
                      <a:pt x="1939" y="2343"/>
                      <a:pt x="1709" y="2297"/>
                      <a:pt x="1512" y="2228"/>
                    </a:cubicBezTo>
                    <a:cubicBezTo>
                      <a:pt x="1409" y="2182"/>
                      <a:pt x="1293" y="2136"/>
                      <a:pt x="1201" y="2078"/>
                    </a:cubicBezTo>
                    <a:cubicBezTo>
                      <a:pt x="1108" y="2020"/>
                      <a:pt x="1016" y="1951"/>
                      <a:pt x="947" y="1870"/>
                    </a:cubicBezTo>
                    <a:lnTo>
                      <a:pt x="947" y="1870"/>
                    </a:lnTo>
                    <a:cubicBezTo>
                      <a:pt x="1293" y="2182"/>
                      <a:pt x="1755" y="2297"/>
                      <a:pt x="2182" y="2297"/>
                    </a:cubicBezTo>
                    <a:cubicBezTo>
                      <a:pt x="2632" y="2297"/>
                      <a:pt x="3071" y="2159"/>
                      <a:pt x="3486" y="2009"/>
                    </a:cubicBezTo>
                    <a:cubicBezTo>
                      <a:pt x="3902" y="1847"/>
                      <a:pt x="4306" y="1662"/>
                      <a:pt x="4744" y="1512"/>
                    </a:cubicBezTo>
                    <a:cubicBezTo>
                      <a:pt x="4952" y="1443"/>
                      <a:pt x="5171" y="1397"/>
                      <a:pt x="5402" y="1374"/>
                    </a:cubicBezTo>
                    <a:cubicBezTo>
                      <a:pt x="5575" y="1348"/>
                      <a:pt x="5742" y="1335"/>
                      <a:pt x="5912" y="1335"/>
                    </a:cubicBezTo>
                    <a:close/>
                    <a:moveTo>
                      <a:pt x="4802" y="0"/>
                    </a:moveTo>
                    <a:cubicBezTo>
                      <a:pt x="4606" y="439"/>
                      <a:pt x="4410" y="612"/>
                      <a:pt x="4410" y="612"/>
                    </a:cubicBezTo>
                    <a:cubicBezTo>
                      <a:pt x="4375" y="462"/>
                      <a:pt x="4283" y="289"/>
                      <a:pt x="4283" y="289"/>
                    </a:cubicBezTo>
                    <a:cubicBezTo>
                      <a:pt x="4063" y="901"/>
                      <a:pt x="3729" y="1385"/>
                      <a:pt x="3163" y="1709"/>
                    </a:cubicBezTo>
                    <a:cubicBezTo>
                      <a:pt x="3244" y="1512"/>
                      <a:pt x="3209" y="1282"/>
                      <a:pt x="3036" y="1166"/>
                    </a:cubicBezTo>
                    <a:cubicBezTo>
                      <a:pt x="2968" y="1130"/>
                      <a:pt x="2891" y="1111"/>
                      <a:pt x="2815" y="1111"/>
                    </a:cubicBezTo>
                    <a:cubicBezTo>
                      <a:pt x="2696" y="1111"/>
                      <a:pt x="2578" y="1156"/>
                      <a:pt x="2494" y="1247"/>
                    </a:cubicBezTo>
                    <a:cubicBezTo>
                      <a:pt x="2516" y="1236"/>
                      <a:pt x="2542" y="1232"/>
                      <a:pt x="2568" y="1232"/>
                    </a:cubicBezTo>
                    <a:cubicBezTo>
                      <a:pt x="2687" y="1232"/>
                      <a:pt x="2825" y="1330"/>
                      <a:pt x="2863" y="1443"/>
                    </a:cubicBezTo>
                    <a:cubicBezTo>
                      <a:pt x="2909" y="1593"/>
                      <a:pt x="2851" y="1743"/>
                      <a:pt x="2759" y="1859"/>
                    </a:cubicBezTo>
                    <a:cubicBezTo>
                      <a:pt x="2629" y="2036"/>
                      <a:pt x="2404" y="2093"/>
                      <a:pt x="2169" y="2093"/>
                    </a:cubicBezTo>
                    <a:cubicBezTo>
                      <a:pt x="1947" y="2093"/>
                      <a:pt x="1716" y="2042"/>
                      <a:pt x="1547" y="1997"/>
                    </a:cubicBezTo>
                    <a:cubicBezTo>
                      <a:pt x="889" y="1824"/>
                      <a:pt x="347" y="1316"/>
                      <a:pt x="0" y="727"/>
                    </a:cubicBezTo>
                    <a:lnTo>
                      <a:pt x="0" y="727"/>
                    </a:lnTo>
                    <a:cubicBezTo>
                      <a:pt x="162" y="1016"/>
                      <a:pt x="254" y="1316"/>
                      <a:pt x="450" y="1593"/>
                    </a:cubicBezTo>
                    <a:cubicBezTo>
                      <a:pt x="554" y="1732"/>
                      <a:pt x="670" y="1882"/>
                      <a:pt x="797" y="1997"/>
                    </a:cubicBezTo>
                    <a:cubicBezTo>
                      <a:pt x="1287" y="2458"/>
                      <a:pt x="1912" y="2656"/>
                      <a:pt x="2608" y="2656"/>
                    </a:cubicBezTo>
                    <a:cubicBezTo>
                      <a:pt x="2748" y="2656"/>
                      <a:pt x="2891" y="2647"/>
                      <a:pt x="3036" y="2632"/>
                    </a:cubicBezTo>
                    <a:cubicBezTo>
                      <a:pt x="3407" y="2581"/>
                      <a:pt x="3813" y="2541"/>
                      <a:pt x="4222" y="2541"/>
                    </a:cubicBezTo>
                    <a:cubicBezTo>
                      <a:pt x="4921" y="2541"/>
                      <a:pt x="5631" y="2658"/>
                      <a:pt x="6199" y="3036"/>
                    </a:cubicBezTo>
                    <a:cubicBezTo>
                      <a:pt x="6014" y="2713"/>
                      <a:pt x="5725" y="2517"/>
                      <a:pt x="5402" y="2355"/>
                    </a:cubicBezTo>
                    <a:lnTo>
                      <a:pt x="5402" y="2355"/>
                    </a:lnTo>
                    <a:cubicBezTo>
                      <a:pt x="5425" y="2358"/>
                      <a:pt x="5446" y="2360"/>
                      <a:pt x="5466" y="2360"/>
                    </a:cubicBezTo>
                    <a:cubicBezTo>
                      <a:pt x="5981" y="2360"/>
                      <a:pt x="6003" y="1315"/>
                      <a:pt x="6578" y="1315"/>
                    </a:cubicBezTo>
                    <a:cubicBezTo>
                      <a:pt x="6589" y="1315"/>
                      <a:pt x="6600" y="1315"/>
                      <a:pt x="6611" y="1316"/>
                    </a:cubicBezTo>
                    <a:lnTo>
                      <a:pt x="6611" y="1316"/>
                    </a:lnTo>
                    <a:cubicBezTo>
                      <a:pt x="6080" y="1278"/>
                      <a:pt x="5774" y="693"/>
                      <a:pt x="5308" y="693"/>
                    </a:cubicBezTo>
                    <a:cubicBezTo>
                      <a:pt x="5177" y="693"/>
                      <a:pt x="5035" y="739"/>
                      <a:pt x="4871" y="854"/>
                    </a:cubicBezTo>
                    <a:cubicBezTo>
                      <a:pt x="4917" y="474"/>
                      <a:pt x="4894" y="358"/>
                      <a:pt x="48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
              <p:cNvSpPr/>
              <p:nvPr/>
            </p:nvSpPr>
            <p:spPr>
              <a:xfrm>
                <a:off x="8917053" y="747442"/>
                <a:ext cx="77966" cy="14405"/>
              </a:xfrm>
              <a:custGeom>
                <a:avLst/>
                <a:gdLst/>
                <a:ahLst/>
                <a:cxnLst/>
                <a:rect l="l" t="t" r="r" b="b"/>
                <a:pathLst>
                  <a:path w="2414" h="446" extrusionOk="0">
                    <a:moveTo>
                      <a:pt x="833" y="1"/>
                    </a:moveTo>
                    <a:cubicBezTo>
                      <a:pt x="556" y="1"/>
                      <a:pt x="277" y="40"/>
                      <a:pt x="1" y="122"/>
                    </a:cubicBezTo>
                    <a:cubicBezTo>
                      <a:pt x="809" y="226"/>
                      <a:pt x="1605" y="341"/>
                      <a:pt x="2413" y="445"/>
                    </a:cubicBezTo>
                    <a:cubicBezTo>
                      <a:pt x="1916" y="154"/>
                      <a:pt x="1378" y="1"/>
                      <a:pt x="8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
              <p:cNvSpPr/>
              <p:nvPr/>
            </p:nvSpPr>
            <p:spPr>
              <a:xfrm>
                <a:off x="8748169" y="792982"/>
                <a:ext cx="96957" cy="81099"/>
              </a:xfrm>
              <a:custGeom>
                <a:avLst/>
                <a:gdLst/>
                <a:ahLst/>
                <a:cxnLst/>
                <a:rect l="l" t="t" r="r" b="b"/>
                <a:pathLst>
                  <a:path w="3002" h="2511" extrusionOk="0">
                    <a:moveTo>
                      <a:pt x="1040" y="443"/>
                    </a:moveTo>
                    <a:lnTo>
                      <a:pt x="1040" y="443"/>
                    </a:lnTo>
                    <a:cubicBezTo>
                      <a:pt x="1213" y="501"/>
                      <a:pt x="1374" y="605"/>
                      <a:pt x="1501" y="732"/>
                    </a:cubicBezTo>
                    <a:cubicBezTo>
                      <a:pt x="1640" y="859"/>
                      <a:pt x="1732" y="1021"/>
                      <a:pt x="1825" y="1182"/>
                    </a:cubicBezTo>
                    <a:cubicBezTo>
                      <a:pt x="1894" y="1355"/>
                      <a:pt x="1952" y="1528"/>
                      <a:pt x="2009" y="1679"/>
                    </a:cubicBezTo>
                    <a:cubicBezTo>
                      <a:pt x="2067" y="1852"/>
                      <a:pt x="2136" y="2013"/>
                      <a:pt x="2252" y="2163"/>
                    </a:cubicBezTo>
                    <a:cubicBezTo>
                      <a:pt x="2113" y="2048"/>
                      <a:pt x="2021" y="1875"/>
                      <a:pt x="1952" y="1713"/>
                    </a:cubicBezTo>
                    <a:cubicBezTo>
                      <a:pt x="1894" y="1575"/>
                      <a:pt x="1836" y="1413"/>
                      <a:pt x="1778" y="1263"/>
                    </a:cubicBezTo>
                    <a:lnTo>
                      <a:pt x="1778" y="1263"/>
                    </a:lnTo>
                    <a:cubicBezTo>
                      <a:pt x="1778" y="1298"/>
                      <a:pt x="1790" y="1344"/>
                      <a:pt x="1790" y="1367"/>
                    </a:cubicBezTo>
                    <a:cubicBezTo>
                      <a:pt x="1790" y="1540"/>
                      <a:pt x="1755" y="1713"/>
                      <a:pt x="1640" y="1840"/>
                    </a:cubicBezTo>
                    <a:cubicBezTo>
                      <a:pt x="1698" y="1690"/>
                      <a:pt x="1721" y="1528"/>
                      <a:pt x="1721" y="1367"/>
                    </a:cubicBezTo>
                    <a:cubicBezTo>
                      <a:pt x="1721" y="1251"/>
                      <a:pt x="1686" y="1136"/>
                      <a:pt x="1663" y="1021"/>
                    </a:cubicBezTo>
                    <a:cubicBezTo>
                      <a:pt x="1605" y="940"/>
                      <a:pt x="1548" y="836"/>
                      <a:pt x="1478" y="755"/>
                    </a:cubicBezTo>
                    <a:cubicBezTo>
                      <a:pt x="1363" y="628"/>
                      <a:pt x="1201" y="524"/>
                      <a:pt x="1040" y="443"/>
                    </a:cubicBezTo>
                    <a:close/>
                    <a:moveTo>
                      <a:pt x="255" y="1"/>
                    </a:moveTo>
                    <a:cubicBezTo>
                      <a:pt x="170" y="1"/>
                      <a:pt x="85" y="6"/>
                      <a:pt x="1" y="16"/>
                    </a:cubicBezTo>
                    <a:cubicBezTo>
                      <a:pt x="162" y="39"/>
                      <a:pt x="312" y="109"/>
                      <a:pt x="463" y="201"/>
                    </a:cubicBezTo>
                    <a:cubicBezTo>
                      <a:pt x="809" y="397"/>
                      <a:pt x="1017" y="801"/>
                      <a:pt x="970" y="1194"/>
                    </a:cubicBezTo>
                    <a:cubicBezTo>
                      <a:pt x="924" y="1586"/>
                      <a:pt x="624" y="1979"/>
                      <a:pt x="255" y="2094"/>
                    </a:cubicBezTo>
                    <a:cubicBezTo>
                      <a:pt x="338" y="2218"/>
                      <a:pt x="485" y="2305"/>
                      <a:pt x="640" y="2305"/>
                    </a:cubicBezTo>
                    <a:cubicBezTo>
                      <a:pt x="658" y="2305"/>
                      <a:pt x="676" y="2304"/>
                      <a:pt x="693" y="2302"/>
                    </a:cubicBezTo>
                    <a:cubicBezTo>
                      <a:pt x="867" y="2290"/>
                      <a:pt x="993" y="2129"/>
                      <a:pt x="1063" y="1979"/>
                    </a:cubicBezTo>
                    <a:cubicBezTo>
                      <a:pt x="1097" y="2094"/>
                      <a:pt x="1144" y="2221"/>
                      <a:pt x="1236" y="2325"/>
                    </a:cubicBezTo>
                    <a:cubicBezTo>
                      <a:pt x="1292" y="2389"/>
                      <a:pt x="1382" y="2431"/>
                      <a:pt x="1470" y="2431"/>
                    </a:cubicBezTo>
                    <a:cubicBezTo>
                      <a:pt x="1509" y="2431"/>
                      <a:pt x="1547" y="2423"/>
                      <a:pt x="1582" y="2406"/>
                    </a:cubicBezTo>
                    <a:cubicBezTo>
                      <a:pt x="1663" y="2360"/>
                      <a:pt x="1721" y="2221"/>
                      <a:pt x="1698" y="2117"/>
                    </a:cubicBezTo>
                    <a:lnTo>
                      <a:pt x="1698" y="2117"/>
                    </a:lnTo>
                    <a:cubicBezTo>
                      <a:pt x="1836" y="2302"/>
                      <a:pt x="2055" y="2452"/>
                      <a:pt x="2298" y="2498"/>
                    </a:cubicBezTo>
                    <a:cubicBezTo>
                      <a:pt x="2339" y="2507"/>
                      <a:pt x="2379" y="2511"/>
                      <a:pt x="2418" y="2511"/>
                    </a:cubicBezTo>
                    <a:cubicBezTo>
                      <a:pt x="2640" y="2511"/>
                      <a:pt x="2825" y="2380"/>
                      <a:pt x="3002" y="2233"/>
                    </a:cubicBezTo>
                    <a:lnTo>
                      <a:pt x="3002" y="2233"/>
                    </a:lnTo>
                    <a:cubicBezTo>
                      <a:pt x="2994" y="2233"/>
                      <a:pt x="2987" y="2233"/>
                      <a:pt x="2979" y="2233"/>
                    </a:cubicBezTo>
                    <a:cubicBezTo>
                      <a:pt x="2782" y="2233"/>
                      <a:pt x="2617" y="2087"/>
                      <a:pt x="2506" y="1898"/>
                    </a:cubicBezTo>
                    <a:cubicBezTo>
                      <a:pt x="2390" y="1713"/>
                      <a:pt x="2332" y="1517"/>
                      <a:pt x="2240" y="1309"/>
                    </a:cubicBezTo>
                    <a:cubicBezTo>
                      <a:pt x="2021" y="801"/>
                      <a:pt x="1594" y="386"/>
                      <a:pt x="1086" y="166"/>
                    </a:cubicBezTo>
                    <a:cubicBezTo>
                      <a:pt x="827" y="60"/>
                      <a:pt x="541" y="1"/>
                      <a:pt x="2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
              <p:cNvSpPr/>
              <p:nvPr/>
            </p:nvSpPr>
            <p:spPr>
              <a:xfrm>
                <a:off x="8684446" y="777221"/>
                <a:ext cx="244201" cy="169626"/>
              </a:xfrm>
              <a:custGeom>
                <a:avLst/>
                <a:gdLst/>
                <a:ahLst/>
                <a:cxnLst/>
                <a:rect l="l" t="t" r="r" b="b"/>
                <a:pathLst>
                  <a:path w="7561" h="5252" extrusionOk="0">
                    <a:moveTo>
                      <a:pt x="13" y="499"/>
                    </a:moveTo>
                    <a:cubicBezTo>
                      <a:pt x="9" y="501"/>
                      <a:pt x="4" y="503"/>
                      <a:pt x="0" y="504"/>
                    </a:cubicBezTo>
                    <a:cubicBezTo>
                      <a:pt x="4" y="503"/>
                      <a:pt x="9" y="501"/>
                      <a:pt x="13" y="499"/>
                    </a:cubicBezTo>
                    <a:close/>
                    <a:moveTo>
                      <a:pt x="6429" y="1751"/>
                    </a:moveTo>
                    <a:lnTo>
                      <a:pt x="6429" y="1751"/>
                    </a:lnTo>
                    <a:cubicBezTo>
                      <a:pt x="6637" y="1959"/>
                      <a:pt x="6799" y="2201"/>
                      <a:pt x="6914" y="2467"/>
                    </a:cubicBezTo>
                    <a:cubicBezTo>
                      <a:pt x="7041" y="2721"/>
                      <a:pt x="7122" y="2998"/>
                      <a:pt x="7168" y="3286"/>
                    </a:cubicBezTo>
                    <a:cubicBezTo>
                      <a:pt x="7226" y="3575"/>
                      <a:pt x="7203" y="3863"/>
                      <a:pt x="7145" y="4152"/>
                    </a:cubicBezTo>
                    <a:cubicBezTo>
                      <a:pt x="7064" y="4429"/>
                      <a:pt x="6972" y="4694"/>
                      <a:pt x="6822" y="4948"/>
                    </a:cubicBezTo>
                    <a:cubicBezTo>
                      <a:pt x="6960" y="4683"/>
                      <a:pt x="7053" y="4406"/>
                      <a:pt x="7099" y="4140"/>
                    </a:cubicBezTo>
                    <a:cubicBezTo>
                      <a:pt x="7156" y="3863"/>
                      <a:pt x="7168" y="3575"/>
                      <a:pt x="7110" y="3298"/>
                    </a:cubicBezTo>
                    <a:cubicBezTo>
                      <a:pt x="7076" y="3021"/>
                      <a:pt x="6983" y="2744"/>
                      <a:pt x="6868" y="2490"/>
                    </a:cubicBezTo>
                    <a:cubicBezTo>
                      <a:pt x="6752" y="2224"/>
                      <a:pt x="6614" y="1982"/>
                      <a:pt x="6429" y="1751"/>
                    </a:cubicBezTo>
                    <a:close/>
                    <a:moveTo>
                      <a:pt x="2382" y="1"/>
                    </a:moveTo>
                    <a:cubicBezTo>
                      <a:pt x="1592" y="1"/>
                      <a:pt x="805" y="164"/>
                      <a:pt x="13" y="499"/>
                    </a:cubicBezTo>
                    <a:lnTo>
                      <a:pt x="13" y="499"/>
                    </a:lnTo>
                    <a:cubicBezTo>
                      <a:pt x="495" y="296"/>
                      <a:pt x="1040" y="203"/>
                      <a:pt x="1587" y="203"/>
                    </a:cubicBezTo>
                    <a:cubicBezTo>
                      <a:pt x="2204" y="203"/>
                      <a:pt x="2823" y="320"/>
                      <a:pt x="3359" y="527"/>
                    </a:cubicBezTo>
                    <a:cubicBezTo>
                      <a:pt x="3705" y="654"/>
                      <a:pt x="4040" y="828"/>
                      <a:pt x="4363" y="1035"/>
                    </a:cubicBezTo>
                    <a:cubicBezTo>
                      <a:pt x="4502" y="1128"/>
                      <a:pt x="4629" y="1255"/>
                      <a:pt x="4744" y="1370"/>
                    </a:cubicBezTo>
                    <a:cubicBezTo>
                      <a:pt x="4883" y="1497"/>
                      <a:pt x="4998" y="1624"/>
                      <a:pt x="5137" y="1728"/>
                    </a:cubicBezTo>
                    <a:cubicBezTo>
                      <a:pt x="5249" y="1806"/>
                      <a:pt x="5381" y="1864"/>
                      <a:pt x="5513" y="1864"/>
                    </a:cubicBezTo>
                    <a:cubicBezTo>
                      <a:pt x="5557" y="1864"/>
                      <a:pt x="5601" y="1858"/>
                      <a:pt x="5644" y="1843"/>
                    </a:cubicBezTo>
                    <a:cubicBezTo>
                      <a:pt x="5818" y="1786"/>
                      <a:pt x="5898" y="1624"/>
                      <a:pt x="5818" y="1462"/>
                    </a:cubicBezTo>
                    <a:lnTo>
                      <a:pt x="5818" y="1462"/>
                    </a:lnTo>
                    <a:cubicBezTo>
                      <a:pt x="6210" y="2190"/>
                      <a:pt x="6152" y="2940"/>
                      <a:pt x="5944" y="3679"/>
                    </a:cubicBezTo>
                    <a:cubicBezTo>
                      <a:pt x="5793" y="4257"/>
                      <a:pt x="5968" y="4827"/>
                      <a:pt x="6317" y="4827"/>
                    </a:cubicBezTo>
                    <a:cubicBezTo>
                      <a:pt x="6393" y="4827"/>
                      <a:pt x="6477" y="4800"/>
                      <a:pt x="6568" y="4741"/>
                    </a:cubicBezTo>
                    <a:lnTo>
                      <a:pt x="6568" y="4741"/>
                    </a:lnTo>
                    <a:cubicBezTo>
                      <a:pt x="6568" y="4833"/>
                      <a:pt x="6499" y="4914"/>
                      <a:pt x="6499" y="5018"/>
                    </a:cubicBezTo>
                    <a:cubicBezTo>
                      <a:pt x="6480" y="5150"/>
                      <a:pt x="6570" y="5252"/>
                      <a:pt x="6686" y="5252"/>
                    </a:cubicBezTo>
                    <a:cubicBezTo>
                      <a:pt x="6711" y="5252"/>
                      <a:pt x="6737" y="5247"/>
                      <a:pt x="6764" y="5237"/>
                    </a:cubicBezTo>
                    <a:cubicBezTo>
                      <a:pt x="6856" y="5202"/>
                      <a:pt x="6903" y="5133"/>
                      <a:pt x="6960" y="5064"/>
                    </a:cubicBezTo>
                    <a:cubicBezTo>
                      <a:pt x="7480" y="4256"/>
                      <a:pt x="7560" y="3286"/>
                      <a:pt x="7110" y="2409"/>
                    </a:cubicBezTo>
                    <a:cubicBezTo>
                      <a:pt x="6672" y="1520"/>
                      <a:pt x="5806" y="897"/>
                      <a:pt x="4883" y="527"/>
                    </a:cubicBezTo>
                    <a:cubicBezTo>
                      <a:pt x="4040" y="180"/>
                      <a:pt x="3209" y="1"/>
                      <a:pt x="23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
              <p:cNvSpPr/>
              <p:nvPr/>
            </p:nvSpPr>
            <p:spPr>
              <a:xfrm>
                <a:off x="8863375" y="799473"/>
                <a:ext cx="102189" cy="73509"/>
              </a:xfrm>
              <a:custGeom>
                <a:avLst/>
                <a:gdLst/>
                <a:ahLst/>
                <a:cxnLst/>
                <a:rect l="l" t="t" r="r" b="b"/>
                <a:pathLst>
                  <a:path w="3164" h="2276" extrusionOk="0">
                    <a:moveTo>
                      <a:pt x="1" y="0"/>
                    </a:moveTo>
                    <a:cubicBezTo>
                      <a:pt x="762" y="231"/>
                      <a:pt x="1443" y="1097"/>
                      <a:pt x="1836" y="1778"/>
                    </a:cubicBezTo>
                    <a:cubicBezTo>
                      <a:pt x="1872" y="1831"/>
                      <a:pt x="2103" y="2276"/>
                      <a:pt x="2231" y="2276"/>
                    </a:cubicBezTo>
                    <a:cubicBezTo>
                      <a:pt x="2268" y="2276"/>
                      <a:pt x="2296" y="2239"/>
                      <a:pt x="2309" y="2147"/>
                    </a:cubicBezTo>
                    <a:cubicBezTo>
                      <a:pt x="2321" y="2066"/>
                      <a:pt x="2286" y="1974"/>
                      <a:pt x="2240" y="1905"/>
                    </a:cubicBezTo>
                    <a:lnTo>
                      <a:pt x="2240" y="1905"/>
                    </a:lnTo>
                    <a:cubicBezTo>
                      <a:pt x="2338" y="1957"/>
                      <a:pt x="2450" y="1985"/>
                      <a:pt x="2562" y="1985"/>
                    </a:cubicBezTo>
                    <a:cubicBezTo>
                      <a:pt x="2673" y="1985"/>
                      <a:pt x="2782" y="1957"/>
                      <a:pt x="2875" y="1893"/>
                    </a:cubicBezTo>
                    <a:cubicBezTo>
                      <a:pt x="3059" y="1755"/>
                      <a:pt x="3163" y="1489"/>
                      <a:pt x="3094" y="1270"/>
                    </a:cubicBezTo>
                    <a:cubicBezTo>
                      <a:pt x="3013" y="1050"/>
                      <a:pt x="2759" y="935"/>
                      <a:pt x="2528" y="935"/>
                    </a:cubicBezTo>
                    <a:cubicBezTo>
                      <a:pt x="2655" y="935"/>
                      <a:pt x="2759" y="1085"/>
                      <a:pt x="2725" y="1201"/>
                    </a:cubicBezTo>
                    <a:cubicBezTo>
                      <a:pt x="2701" y="1316"/>
                      <a:pt x="2586" y="1397"/>
                      <a:pt x="2459" y="1408"/>
                    </a:cubicBezTo>
                    <a:cubicBezTo>
                      <a:pt x="2439" y="1412"/>
                      <a:pt x="2417" y="1414"/>
                      <a:pt x="2396" y="1414"/>
                    </a:cubicBezTo>
                    <a:cubicBezTo>
                      <a:pt x="2296" y="1414"/>
                      <a:pt x="2189" y="1373"/>
                      <a:pt x="2113" y="1316"/>
                    </a:cubicBezTo>
                    <a:cubicBezTo>
                      <a:pt x="2009" y="1235"/>
                      <a:pt x="1917" y="1143"/>
                      <a:pt x="1836" y="1050"/>
                    </a:cubicBezTo>
                    <a:cubicBezTo>
                      <a:pt x="1328" y="519"/>
                      <a:pt x="705" y="208"/>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
              <p:cNvSpPr/>
              <p:nvPr/>
            </p:nvSpPr>
            <p:spPr>
              <a:xfrm>
                <a:off x="8553577" y="660400"/>
                <a:ext cx="231153" cy="135811"/>
              </a:xfrm>
              <a:custGeom>
                <a:avLst/>
                <a:gdLst/>
                <a:ahLst/>
                <a:cxnLst/>
                <a:rect l="l" t="t" r="r" b="b"/>
                <a:pathLst>
                  <a:path w="7157" h="4205" extrusionOk="0">
                    <a:moveTo>
                      <a:pt x="6638" y="266"/>
                    </a:moveTo>
                    <a:cubicBezTo>
                      <a:pt x="6634" y="268"/>
                      <a:pt x="6631" y="269"/>
                      <a:pt x="6628" y="271"/>
                    </a:cubicBezTo>
                    <a:lnTo>
                      <a:pt x="6628" y="271"/>
                    </a:lnTo>
                    <a:cubicBezTo>
                      <a:pt x="6631" y="269"/>
                      <a:pt x="6634" y="268"/>
                      <a:pt x="6638" y="266"/>
                    </a:cubicBezTo>
                    <a:close/>
                    <a:moveTo>
                      <a:pt x="1" y="3348"/>
                    </a:moveTo>
                    <a:cubicBezTo>
                      <a:pt x="18" y="3358"/>
                      <a:pt x="35" y="3368"/>
                      <a:pt x="52" y="3378"/>
                    </a:cubicBezTo>
                    <a:lnTo>
                      <a:pt x="52" y="3378"/>
                    </a:lnTo>
                    <a:cubicBezTo>
                      <a:pt x="35" y="3368"/>
                      <a:pt x="18" y="3358"/>
                      <a:pt x="1" y="3348"/>
                    </a:cubicBezTo>
                    <a:close/>
                    <a:moveTo>
                      <a:pt x="6107" y="555"/>
                    </a:moveTo>
                    <a:lnTo>
                      <a:pt x="6107" y="555"/>
                    </a:lnTo>
                    <a:cubicBezTo>
                      <a:pt x="5680" y="809"/>
                      <a:pt x="5299" y="1132"/>
                      <a:pt x="4964" y="1490"/>
                    </a:cubicBezTo>
                    <a:cubicBezTo>
                      <a:pt x="4664" y="1882"/>
                      <a:pt x="4387" y="2298"/>
                      <a:pt x="4064" y="2679"/>
                    </a:cubicBezTo>
                    <a:cubicBezTo>
                      <a:pt x="3752" y="3048"/>
                      <a:pt x="3406" y="3429"/>
                      <a:pt x="2955" y="3671"/>
                    </a:cubicBezTo>
                    <a:cubicBezTo>
                      <a:pt x="2736" y="3787"/>
                      <a:pt x="2494" y="3891"/>
                      <a:pt x="2251" y="3925"/>
                    </a:cubicBezTo>
                    <a:cubicBezTo>
                      <a:pt x="2113" y="3948"/>
                      <a:pt x="2009" y="3960"/>
                      <a:pt x="1870" y="3960"/>
                    </a:cubicBezTo>
                    <a:cubicBezTo>
                      <a:pt x="1743" y="3960"/>
                      <a:pt x="1628" y="3948"/>
                      <a:pt x="1501" y="3902"/>
                    </a:cubicBezTo>
                    <a:lnTo>
                      <a:pt x="1501" y="3902"/>
                    </a:lnTo>
                    <a:cubicBezTo>
                      <a:pt x="1617" y="3925"/>
                      <a:pt x="1743" y="3925"/>
                      <a:pt x="1870" y="3925"/>
                    </a:cubicBezTo>
                    <a:cubicBezTo>
                      <a:pt x="2009" y="3925"/>
                      <a:pt x="2124" y="3914"/>
                      <a:pt x="2240" y="3879"/>
                    </a:cubicBezTo>
                    <a:cubicBezTo>
                      <a:pt x="2355" y="3856"/>
                      <a:pt x="2471" y="3821"/>
                      <a:pt x="2586" y="3764"/>
                    </a:cubicBezTo>
                    <a:cubicBezTo>
                      <a:pt x="2702" y="3729"/>
                      <a:pt x="2817" y="3671"/>
                      <a:pt x="2909" y="3614"/>
                    </a:cubicBezTo>
                    <a:cubicBezTo>
                      <a:pt x="3348" y="3360"/>
                      <a:pt x="3694" y="3002"/>
                      <a:pt x="3994" y="2609"/>
                    </a:cubicBezTo>
                    <a:cubicBezTo>
                      <a:pt x="4318" y="2240"/>
                      <a:pt x="4583" y="1824"/>
                      <a:pt x="4929" y="1455"/>
                    </a:cubicBezTo>
                    <a:cubicBezTo>
                      <a:pt x="5102" y="1270"/>
                      <a:pt x="5276" y="1109"/>
                      <a:pt x="5483" y="959"/>
                    </a:cubicBezTo>
                    <a:cubicBezTo>
                      <a:pt x="5680" y="809"/>
                      <a:pt x="5887" y="670"/>
                      <a:pt x="6107" y="555"/>
                    </a:cubicBezTo>
                    <a:close/>
                    <a:moveTo>
                      <a:pt x="4156" y="1"/>
                    </a:moveTo>
                    <a:lnTo>
                      <a:pt x="4156" y="1"/>
                    </a:lnTo>
                    <a:cubicBezTo>
                      <a:pt x="4214" y="520"/>
                      <a:pt x="4110" y="797"/>
                      <a:pt x="4110" y="797"/>
                    </a:cubicBezTo>
                    <a:cubicBezTo>
                      <a:pt x="3994" y="682"/>
                      <a:pt x="3821" y="566"/>
                      <a:pt x="3821" y="566"/>
                    </a:cubicBezTo>
                    <a:lnTo>
                      <a:pt x="3821" y="566"/>
                    </a:lnTo>
                    <a:cubicBezTo>
                      <a:pt x="3948" y="1259"/>
                      <a:pt x="3890" y="1917"/>
                      <a:pt x="3544" y="2529"/>
                    </a:cubicBezTo>
                    <a:cubicBezTo>
                      <a:pt x="3521" y="2309"/>
                      <a:pt x="3348" y="2113"/>
                      <a:pt x="3129" y="2090"/>
                    </a:cubicBezTo>
                    <a:cubicBezTo>
                      <a:pt x="3122" y="2090"/>
                      <a:pt x="3115" y="2089"/>
                      <a:pt x="3108" y="2089"/>
                    </a:cubicBezTo>
                    <a:cubicBezTo>
                      <a:pt x="2896" y="2089"/>
                      <a:pt x="2689" y="2258"/>
                      <a:pt x="2655" y="2471"/>
                    </a:cubicBezTo>
                    <a:cubicBezTo>
                      <a:pt x="2709" y="2406"/>
                      <a:pt x="2798" y="2374"/>
                      <a:pt x="2888" y="2374"/>
                    </a:cubicBezTo>
                    <a:cubicBezTo>
                      <a:pt x="2974" y="2374"/>
                      <a:pt x="3061" y="2403"/>
                      <a:pt x="3117" y="2459"/>
                    </a:cubicBezTo>
                    <a:cubicBezTo>
                      <a:pt x="3232" y="2575"/>
                      <a:pt x="3256" y="2748"/>
                      <a:pt x="3244" y="2921"/>
                    </a:cubicBezTo>
                    <a:cubicBezTo>
                      <a:pt x="3198" y="3394"/>
                      <a:pt x="2551" y="3614"/>
                      <a:pt x="2159" y="3706"/>
                    </a:cubicBezTo>
                    <a:cubicBezTo>
                      <a:pt x="1956" y="3761"/>
                      <a:pt x="1747" y="3787"/>
                      <a:pt x="1537" y="3787"/>
                    </a:cubicBezTo>
                    <a:cubicBezTo>
                      <a:pt x="1024" y="3787"/>
                      <a:pt x="504" y="3633"/>
                      <a:pt x="52" y="3378"/>
                    </a:cubicBezTo>
                    <a:lnTo>
                      <a:pt x="52" y="3378"/>
                    </a:lnTo>
                    <a:cubicBezTo>
                      <a:pt x="341" y="3551"/>
                      <a:pt x="584" y="3795"/>
                      <a:pt x="889" y="3937"/>
                    </a:cubicBezTo>
                    <a:cubicBezTo>
                      <a:pt x="1086" y="4029"/>
                      <a:pt x="1259" y="4087"/>
                      <a:pt x="1443" y="4133"/>
                    </a:cubicBezTo>
                    <a:cubicBezTo>
                      <a:pt x="1648" y="4181"/>
                      <a:pt x="1851" y="4205"/>
                      <a:pt x="2051" y="4205"/>
                    </a:cubicBezTo>
                    <a:cubicBezTo>
                      <a:pt x="2709" y="4205"/>
                      <a:pt x="3341" y="3952"/>
                      <a:pt x="3925" y="3510"/>
                    </a:cubicBezTo>
                    <a:cubicBezTo>
                      <a:pt x="4775" y="2858"/>
                      <a:pt x="5890" y="2143"/>
                      <a:pt x="7006" y="2143"/>
                    </a:cubicBezTo>
                    <a:cubicBezTo>
                      <a:pt x="7056" y="2143"/>
                      <a:pt x="7107" y="2145"/>
                      <a:pt x="7157" y="2148"/>
                    </a:cubicBezTo>
                    <a:cubicBezTo>
                      <a:pt x="6865" y="1946"/>
                      <a:pt x="6528" y="1903"/>
                      <a:pt x="6194" y="1903"/>
                    </a:cubicBezTo>
                    <a:cubicBezTo>
                      <a:pt x="6146" y="1903"/>
                      <a:pt x="6097" y="1904"/>
                      <a:pt x="6049" y="1905"/>
                    </a:cubicBezTo>
                    <a:cubicBezTo>
                      <a:pt x="6658" y="1676"/>
                      <a:pt x="6009" y="577"/>
                      <a:pt x="6628" y="271"/>
                    </a:cubicBezTo>
                    <a:lnTo>
                      <a:pt x="6628" y="271"/>
                    </a:lnTo>
                    <a:cubicBezTo>
                      <a:pt x="6485" y="339"/>
                      <a:pt x="6336" y="360"/>
                      <a:pt x="6185" y="360"/>
                    </a:cubicBezTo>
                    <a:cubicBezTo>
                      <a:pt x="5930" y="360"/>
                      <a:pt x="5672" y="299"/>
                      <a:pt x="5434" y="299"/>
                    </a:cubicBezTo>
                    <a:cubicBezTo>
                      <a:pt x="5146" y="299"/>
                      <a:pt x="4887" y="389"/>
                      <a:pt x="4698" y="786"/>
                    </a:cubicBezTo>
                    <a:cubicBezTo>
                      <a:pt x="4548" y="393"/>
                      <a:pt x="4456" y="301"/>
                      <a:pt x="415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
              <p:cNvSpPr/>
              <p:nvPr/>
            </p:nvSpPr>
            <p:spPr>
              <a:xfrm>
                <a:off x="8691132" y="740595"/>
                <a:ext cx="151766" cy="44344"/>
              </a:xfrm>
              <a:custGeom>
                <a:avLst/>
                <a:gdLst/>
                <a:ahLst/>
                <a:cxnLst/>
                <a:rect l="l" t="t" r="r" b="b"/>
                <a:pathLst>
                  <a:path w="4699" h="1373" extrusionOk="0">
                    <a:moveTo>
                      <a:pt x="2344" y="634"/>
                    </a:moveTo>
                    <a:cubicBezTo>
                      <a:pt x="2575" y="634"/>
                      <a:pt x="2829" y="634"/>
                      <a:pt x="3060" y="680"/>
                    </a:cubicBezTo>
                    <a:cubicBezTo>
                      <a:pt x="3290" y="715"/>
                      <a:pt x="3533" y="750"/>
                      <a:pt x="3764" y="830"/>
                    </a:cubicBezTo>
                    <a:cubicBezTo>
                      <a:pt x="3521" y="784"/>
                      <a:pt x="3290" y="738"/>
                      <a:pt x="3060" y="727"/>
                    </a:cubicBezTo>
                    <a:cubicBezTo>
                      <a:pt x="2829" y="715"/>
                      <a:pt x="2575" y="692"/>
                      <a:pt x="2344" y="692"/>
                    </a:cubicBezTo>
                    <a:cubicBezTo>
                      <a:pt x="2113" y="692"/>
                      <a:pt x="1882" y="727"/>
                      <a:pt x="1674" y="773"/>
                    </a:cubicBezTo>
                    <a:cubicBezTo>
                      <a:pt x="1444" y="807"/>
                      <a:pt x="1224" y="865"/>
                      <a:pt x="1005" y="923"/>
                    </a:cubicBezTo>
                    <a:cubicBezTo>
                      <a:pt x="1213" y="842"/>
                      <a:pt x="1421" y="773"/>
                      <a:pt x="1651" y="727"/>
                    </a:cubicBezTo>
                    <a:cubicBezTo>
                      <a:pt x="1882" y="680"/>
                      <a:pt x="2113" y="657"/>
                      <a:pt x="2344" y="634"/>
                    </a:cubicBezTo>
                    <a:close/>
                    <a:moveTo>
                      <a:pt x="3555" y="1"/>
                    </a:moveTo>
                    <a:cubicBezTo>
                      <a:pt x="2411" y="1"/>
                      <a:pt x="703" y="869"/>
                      <a:pt x="1" y="1373"/>
                    </a:cubicBezTo>
                    <a:cubicBezTo>
                      <a:pt x="895" y="1057"/>
                      <a:pt x="1838" y="896"/>
                      <a:pt x="2785" y="896"/>
                    </a:cubicBezTo>
                    <a:cubicBezTo>
                      <a:pt x="3426" y="896"/>
                      <a:pt x="4069" y="970"/>
                      <a:pt x="4699" y="1119"/>
                    </a:cubicBezTo>
                    <a:cubicBezTo>
                      <a:pt x="4398" y="706"/>
                      <a:pt x="3762" y="391"/>
                      <a:pt x="3241" y="391"/>
                    </a:cubicBezTo>
                    <a:cubicBezTo>
                      <a:pt x="3223" y="391"/>
                      <a:pt x="3204" y="391"/>
                      <a:pt x="3187" y="392"/>
                    </a:cubicBezTo>
                    <a:cubicBezTo>
                      <a:pt x="3360" y="265"/>
                      <a:pt x="4052" y="103"/>
                      <a:pt x="4075" y="80"/>
                    </a:cubicBezTo>
                    <a:cubicBezTo>
                      <a:pt x="3923" y="25"/>
                      <a:pt x="3747" y="1"/>
                      <a:pt x="35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
              <p:cNvSpPr/>
              <p:nvPr/>
            </p:nvSpPr>
            <p:spPr>
              <a:xfrm>
                <a:off x="8452938" y="752481"/>
                <a:ext cx="93049" cy="163942"/>
              </a:xfrm>
              <a:custGeom>
                <a:avLst/>
                <a:gdLst/>
                <a:ahLst/>
                <a:cxnLst/>
                <a:rect l="l" t="t" r="r" b="b"/>
                <a:pathLst>
                  <a:path w="2881" h="5076" extrusionOk="0">
                    <a:moveTo>
                      <a:pt x="2482" y="1"/>
                    </a:moveTo>
                    <a:cubicBezTo>
                      <a:pt x="2481" y="1"/>
                      <a:pt x="0" y="4675"/>
                      <a:pt x="1454" y="5056"/>
                    </a:cubicBezTo>
                    <a:cubicBezTo>
                      <a:pt x="1504" y="5069"/>
                      <a:pt x="1551" y="5075"/>
                      <a:pt x="1596" y="5075"/>
                    </a:cubicBezTo>
                    <a:cubicBezTo>
                      <a:pt x="2880" y="5075"/>
                      <a:pt x="2482" y="1"/>
                      <a:pt x="24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
              <p:cNvSpPr/>
              <p:nvPr/>
            </p:nvSpPr>
            <p:spPr>
              <a:xfrm>
                <a:off x="8367188" y="750995"/>
                <a:ext cx="140203" cy="103740"/>
              </a:xfrm>
              <a:custGeom>
                <a:avLst/>
                <a:gdLst/>
                <a:ahLst/>
                <a:cxnLst/>
                <a:rect l="l" t="t" r="r" b="b"/>
                <a:pathLst>
                  <a:path w="4341" h="3212" extrusionOk="0">
                    <a:moveTo>
                      <a:pt x="4340" y="1"/>
                    </a:moveTo>
                    <a:cubicBezTo>
                      <a:pt x="4340" y="1"/>
                      <a:pt x="0" y="1870"/>
                      <a:pt x="1051" y="3013"/>
                    </a:cubicBezTo>
                    <a:cubicBezTo>
                      <a:pt x="1176" y="3151"/>
                      <a:pt x="1319" y="3212"/>
                      <a:pt x="1474" y="3212"/>
                    </a:cubicBezTo>
                    <a:cubicBezTo>
                      <a:pt x="2601" y="3212"/>
                      <a:pt x="4340" y="1"/>
                      <a:pt x="43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
              <p:cNvSpPr/>
              <p:nvPr/>
            </p:nvSpPr>
            <p:spPr>
              <a:xfrm>
                <a:off x="8338895" y="716566"/>
                <a:ext cx="169594" cy="45184"/>
              </a:xfrm>
              <a:custGeom>
                <a:avLst/>
                <a:gdLst/>
                <a:ahLst/>
                <a:cxnLst/>
                <a:rect l="l" t="t" r="r" b="b"/>
                <a:pathLst>
                  <a:path w="5251" h="1399" extrusionOk="0">
                    <a:moveTo>
                      <a:pt x="2182" y="1"/>
                    </a:moveTo>
                    <a:cubicBezTo>
                      <a:pt x="1021" y="1"/>
                      <a:pt x="1" y="186"/>
                      <a:pt x="114" y="859"/>
                    </a:cubicBezTo>
                    <a:cubicBezTo>
                      <a:pt x="182" y="1253"/>
                      <a:pt x="574" y="1398"/>
                      <a:pt x="1114" y="1398"/>
                    </a:cubicBezTo>
                    <a:cubicBezTo>
                      <a:pt x="2612" y="1398"/>
                      <a:pt x="5251" y="282"/>
                      <a:pt x="5251" y="282"/>
                    </a:cubicBezTo>
                    <a:cubicBezTo>
                      <a:pt x="5251" y="282"/>
                      <a:pt x="3610" y="1"/>
                      <a:pt x="21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4"/>
            <p:cNvGrpSpPr/>
            <p:nvPr/>
          </p:nvGrpSpPr>
          <p:grpSpPr>
            <a:xfrm>
              <a:off x="8288916" y="4248700"/>
              <a:ext cx="778757" cy="746654"/>
              <a:chOff x="8325492" y="4212124"/>
              <a:chExt cx="778757" cy="746654"/>
            </a:xfrm>
          </p:grpSpPr>
          <p:sp>
            <p:nvSpPr>
              <p:cNvPr id="354" name="Google Shape;354;p4"/>
              <p:cNvSpPr/>
              <p:nvPr/>
            </p:nvSpPr>
            <p:spPr>
              <a:xfrm>
                <a:off x="8833176" y="4292577"/>
                <a:ext cx="271073" cy="179348"/>
              </a:xfrm>
              <a:custGeom>
                <a:avLst/>
                <a:gdLst/>
                <a:ahLst/>
                <a:cxnLst/>
                <a:rect l="l" t="t" r="r" b="b"/>
                <a:pathLst>
                  <a:path w="8393" h="5553" extrusionOk="0">
                    <a:moveTo>
                      <a:pt x="6372" y="0"/>
                    </a:moveTo>
                    <a:lnTo>
                      <a:pt x="6372" y="0"/>
                    </a:lnTo>
                    <a:cubicBezTo>
                      <a:pt x="6545" y="543"/>
                      <a:pt x="6268" y="1154"/>
                      <a:pt x="5841" y="1524"/>
                    </a:cubicBezTo>
                    <a:cubicBezTo>
                      <a:pt x="5403" y="1905"/>
                      <a:pt x="4848" y="2078"/>
                      <a:pt x="4283" y="2193"/>
                    </a:cubicBezTo>
                    <a:cubicBezTo>
                      <a:pt x="3717" y="2309"/>
                      <a:pt x="3163" y="2366"/>
                      <a:pt x="2609" y="2540"/>
                    </a:cubicBezTo>
                    <a:cubicBezTo>
                      <a:pt x="1294" y="2963"/>
                      <a:pt x="262" y="4156"/>
                      <a:pt x="7" y="5514"/>
                    </a:cubicBezTo>
                    <a:lnTo>
                      <a:pt x="7" y="5514"/>
                    </a:lnTo>
                    <a:cubicBezTo>
                      <a:pt x="155" y="4785"/>
                      <a:pt x="1273" y="3333"/>
                      <a:pt x="4029" y="3186"/>
                    </a:cubicBezTo>
                    <a:cubicBezTo>
                      <a:pt x="5590" y="3113"/>
                      <a:pt x="6384" y="2822"/>
                      <a:pt x="7233" y="2822"/>
                    </a:cubicBezTo>
                    <a:cubicBezTo>
                      <a:pt x="7590" y="2822"/>
                      <a:pt x="7956" y="2873"/>
                      <a:pt x="8392" y="3013"/>
                    </a:cubicBezTo>
                    <a:cubicBezTo>
                      <a:pt x="8130" y="2468"/>
                      <a:pt x="7364" y="2064"/>
                      <a:pt x="6728" y="2064"/>
                    </a:cubicBezTo>
                    <a:cubicBezTo>
                      <a:pt x="6637" y="2064"/>
                      <a:pt x="6548" y="2072"/>
                      <a:pt x="6464" y="2089"/>
                    </a:cubicBezTo>
                    <a:cubicBezTo>
                      <a:pt x="6949" y="1524"/>
                      <a:pt x="6845" y="577"/>
                      <a:pt x="6372" y="0"/>
                    </a:cubicBezTo>
                    <a:close/>
                    <a:moveTo>
                      <a:pt x="7" y="5514"/>
                    </a:moveTo>
                    <a:lnTo>
                      <a:pt x="7" y="5514"/>
                    </a:lnTo>
                    <a:cubicBezTo>
                      <a:pt x="5" y="5527"/>
                      <a:pt x="3" y="5540"/>
                      <a:pt x="1" y="5552"/>
                    </a:cubicBezTo>
                    <a:cubicBezTo>
                      <a:pt x="3" y="5540"/>
                      <a:pt x="5" y="5527"/>
                      <a:pt x="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
              <p:cNvSpPr/>
              <p:nvPr/>
            </p:nvSpPr>
            <p:spPr>
              <a:xfrm>
                <a:off x="8835050" y="4417827"/>
                <a:ext cx="214003" cy="95471"/>
              </a:xfrm>
              <a:custGeom>
                <a:avLst/>
                <a:gdLst/>
                <a:ahLst/>
                <a:cxnLst/>
                <a:rect l="l" t="t" r="r" b="b"/>
                <a:pathLst>
                  <a:path w="6626" h="2956" extrusionOk="0">
                    <a:moveTo>
                      <a:pt x="2142" y="389"/>
                    </a:moveTo>
                    <a:cubicBezTo>
                      <a:pt x="2193" y="389"/>
                      <a:pt x="2245" y="390"/>
                      <a:pt x="2297" y="393"/>
                    </a:cubicBezTo>
                    <a:cubicBezTo>
                      <a:pt x="2759" y="416"/>
                      <a:pt x="3186" y="578"/>
                      <a:pt x="3590" y="762"/>
                    </a:cubicBezTo>
                    <a:cubicBezTo>
                      <a:pt x="3994" y="959"/>
                      <a:pt x="4398" y="1189"/>
                      <a:pt x="4802" y="1363"/>
                    </a:cubicBezTo>
                    <a:cubicBezTo>
                      <a:pt x="5206" y="1536"/>
                      <a:pt x="5656" y="1628"/>
                      <a:pt x="6106" y="1686"/>
                    </a:cubicBezTo>
                    <a:cubicBezTo>
                      <a:pt x="5875" y="1674"/>
                      <a:pt x="5656" y="1651"/>
                      <a:pt x="5425" y="1605"/>
                    </a:cubicBezTo>
                    <a:cubicBezTo>
                      <a:pt x="5206" y="1559"/>
                      <a:pt x="4987" y="1490"/>
                      <a:pt x="4779" y="1397"/>
                    </a:cubicBezTo>
                    <a:cubicBezTo>
                      <a:pt x="4352" y="1224"/>
                      <a:pt x="3971" y="1016"/>
                      <a:pt x="3544" y="820"/>
                    </a:cubicBezTo>
                    <a:cubicBezTo>
                      <a:pt x="3140" y="635"/>
                      <a:pt x="2724" y="474"/>
                      <a:pt x="2274" y="439"/>
                    </a:cubicBezTo>
                    <a:cubicBezTo>
                      <a:pt x="2198" y="431"/>
                      <a:pt x="2121" y="427"/>
                      <a:pt x="2044" y="427"/>
                    </a:cubicBezTo>
                    <a:cubicBezTo>
                      <a:pt x="1719" y="427"/>
                      <a:pt x="1392" y="502"/>
                      <a:pt x="1109" y="679"/>
                    </a:cubicBezTo>
                    <a:lnTo>
                      <a:pt x="1109" y="679"/>
                    </a:lnTo>
                    <a:cubicBezTo>
                      <a:pt x="1171" y="639"/>
                      <a:pt x="1234" y="603"/>
                      <a:pt x="1293" y="566"/>
                    </a:cubicBezTo>
                    <a:cubicBezTo>
                      <a:pt x="1397" y="520"/>
                      <a:pt x="1501" y="474"/>
                      <a:pt x="1616" y="451"/>
                    </a:cubicBezTo>
                    <a:cubicBezTo>
                      <a:pt x="1786" y="406"/>
                      <a:pt x="1963" y="389"/>
                      <a:pt x="2142" y="389"/>
                    </a:cubicBezTo>
                    <a:close/>
                    <a:moveTo>
                      <a:pt x="6337" y="1"/>
                    </a:moveTo>
                    <a:cubicBezTo>
                      <a:pt x="5856" y="264"/>
                      <a:pt x="5301" y="358"/>
                      <a:pt x="4741" y="358"/>
                    </a:cubicBezTo>
                    <a:cubicBezTo>
                      <a:pt x="4199" y="358"/>
                      <a:pt x="3651" y="270"/>
                      <a:pt x="3163" y="162"/>
                    </a:cubicBezTo>
                    <a:cubicBezTo>
                      <a:pt x="2920" y="113"/>
                      <a:pt x="2683" y="87"/>
                      <a:pt x="2452" y="87"/>
                    </a:cubicBezTo>
                    <a:cubicBezTo>
                      <a:pt x="1870" y="87"/>
                      <a:pt x="1332" y="252"/>
                      <a:pt x="878" y="624"/>
                    </a:cubicBezTo>
                    <a:cubicBezTo>
                      <a:pt x="751" y="728"/>
                      <a:pt x="624" y="855"/>
                      <a:pt x="508" y="993"/>
                    </a:cubicBezTo>
                    <a:cubicBezTo>
                      <a:pt x="289" y="1259"/>
                      <a:pt x="185" y="1559"/>
                      <a:pt x="0" y="1836"/>
                    </a:cubicBezTo>
                    <a:cubicBezTo>
                      <a:pt x="370" y="1282"/>
                      <a:pt x="970" y="820"/>
                      <a:pt x="1628" y="693"/>
                    </a:cubicBezTo>
                    <a:cubicBezTo>
                      <a:pt x="1770" y="666"/>
                      <a:pt x="1954" y="638"/>
                      <a:pt x="2138" y="638"/>
                    </a:cubicBezTo>
                    <a:cubicBezTo>
                      <a:pt x="2417" y="638"/>
                      <a:pt x="2696" y="701"/>
                      <a:pt x="2828" y="924"/>
                    </a:cubicBezTo>
                    <a:cubicBezTo>
                      <a:pt x="2897" y="1051"/>
                      <a:pt x="2955" y="1212"/>
                      <a:pt x="2897" y="1363"/>
                    </a:cubicBezTo>
                    <a:cubicBezTo>
                      <a:pt x="2852" y="1472"/>
                      <a:pt x="2719" y="1553"/>
                      <a:pt x="2597" y="1553"/>
                    </a:cubicBezTo>
                    <a:cubicBezTo>
                      <a:pt x="2565" y="1553"/>
                      <a:pt x="2534" y="1548"/>
                      <a:pt x="2505" y="1536"/>
                    </a:cubicBezTo>
                    <a:lnTo>
                      <a:pt x="2505" y="1536"/>
                    </a:lnTo>
                    <a:cubicBezTo>
                      <a:pt x="2583" y="1637"/>
                      <a:pt x="2723" y="1690"/>
                      <a:pt x="2859" y="1690"/>
                    </a:cubicBezTo>
                    <a:cubicBezTo>
                      <a:pt x="2925" y="1690"/>
                      <a:pt x="2991" y="1678"/>
                      <a:pt x="3048" y="1651"/>
                    </a:cubicBezTo>
                    <a:cubicBezTo>
                      <a:pt x="3221" y="1547"/>
                      <a:pt x="3278" y="1316"/>
                      <a:pt x="3221" y="1132"/>
                    </a:cubicBezTo>
                    <a:lnTo>
                      <a:pt x="3221" y="1132"/>
                    </a:lnTo>
                    <a:cubicBezTo>
                      <a:pt x="3740" y="1490"/>
                      <a:pt x="4040" y="2009"/>
                      <a:pt x="4213" y="2632"/>
                    </a:cubicBezTo>
                    <a:cubicBezTo>
                      <a:pt x="4213" y="2632"/>
                      <a:pt x="4317" y="2471"/>
                      <a:pt x="4352" y="2321"/>
                    </a:cubicBezTo>
                    <a:cubicBezTo>
                      <a:pt x="4352" y="2321"/>
                      <a:pt x="4548" y="2517"/>
                      <a:pt x="4698" y="2955"/>
                    </a:cubicBezTo>
                    <a:cubicBezTo>
                      <a:pt x="4837" y="2598"/>
                      <a:pt x="4860" y="2494"/>
                      <a:pt x="4848" y="2113"/>
                    </a:cubicBezTo>
                    <a:lnTo>
                      <a:pt x="4848" y="2113"/>
                    </a:lnTo>
                    <a:cubicBezTo>
                      <a:pt x="5018" y="2255"/>
                      <a:pt x="5170" y="2309"/>
                      <a:pt x="5313" y="2309"/>
                    </a:cubicBezTo>
                    <a:cubicBezTo>
                      <a:pt x="5759" y="2309"/>
                      <a:pt x="6109" y="1778"/>
                      <a:pt x="6626" y="1778"/>
                    </a:cubicBezTo>
                    <a:cubicBezTo>
                      <a:pt x="6000" y="1778"/>
                      <a:pt x="6081" y="646"/>
                      <a:pt x="5520" y="646"/>
                    </a:cubicBezTo>
                    <a:cubicBezTo>
                      <a:pt x="5512" y="646"/>
                      <a:pt x="5503" y="646"/>
                      <a:pt x="5495" y="647"/>
                    </a:cubicBezTo>
                    <a:cubicBezTo>
                      <a:pt x="5841" y="474"/>
                      <a:pt x="6141" y="301"/>
                      <a:pt x="633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
              <p:cNvSpPr/>
              <p:nvPr/>
            </p:nvSpPr>
            <p:spPr>
              <a:xfrm>
                <a:off x="8930489" y="4404391"/>
                <a:ext cx="78321" cy="10367"/>
              </a:xfrm>
              <a:custGeom>
                <a:avLst/>
                <a:gdLst/>
                <a:ahLst/>
                <a:cxnLst/>
                <a:rect l="l" t="t" r="r" b="b"/>
                <a:pathLst>
                  <a:path w="2425" h="321" extrusionOk="0">
                    <a:moveTo>
                      <a:pt x="2424" y="1"/>
                    </a:moveTo>
                    <a:lnTo>
                      <a:pt x="0" y="128"/>
                    </a:lnTo>
                    <a:cubicBezTo>
                      <a:pt x="349" y="257"/>
                      <a:pt x="704" y="320"/>
                      <a:pt x="1057" y="320"/>
                    </a:cubicBezTo>
                    <a:cubicBezTo>
                      <a:pt x="1522" y="320"/>
                      <a:pt x="1984" y="211"/>
                      <a:pt x="24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
              <p:cNvSpPr/>
              <p:nvPr/>
            </p:nvSpPr>
            <p:spPr>
              <a:xfrm>
                <a:off x="8766062" y="4279271"/>
                <a:ext cx="102189" cy="75447"/>
              </a:xfrm>
              <a:custGeom>
                <a:avLst/>
                <a:gdLst/>
                <a:ahLst/>
                <a:cxnLst/>
                <a:rect l="l" t="t" r="r" b="b"/>
                <a:pathLst>
                  <a:path w="3164" h="2336" extrusionOk="0">
                    <a:moveTo>
                      <a:pt x="2390" y="343"/>
                    </a:moveTo>
                    <a:lnTo>
                      <a:pt x="2390" y="343"/>
                    </a:lnTo>
                    <a:cubicBezTo>
                      <a:pt x="2275" y="470"/>
                      <a:pt x="2194" y="632"/>
                      <a:pt x="2125" y="805"/>
                    </a:cubicBezTo>
                    <a:cubicBezTo>
                      <a:pt x="2044" y="955"/>
                      <a:pt x="1975" y="1128"/>
                      <a:pt x="1894" y="1289"/>
                    </a:cubicBezTo>
                    <a:cubicBezTo>
                      <a:pt x="1802" y="1451"/>
                      <a:pt x="1686" y="1613"/>
                      <a:pt x="1548" y="1728"/>
                    </a:cubicBezTo>
                    <a:cubicBezTo>
                      <a:pt x="1398" y="1843"/>
                      <a:pt x="1224" y="1913"/>
                      <a:pt x="1051" y="1970"/>
                    </a:cubicBezTo>
                    <a:cubicBezTo>
                      <a:pt x="1213" y="1901"/>
                      <a:pt x="1374" y="1797"/>
                      <a:pt x="1501" y="1682"/>
                    </a:cubicBezTo>
                    <a:cubicBezTo>
                      <a:pt x="1582" y="1613"/>
                      <a:pt x="1640" y="1520"/>
                      <a:pt x="1709" y="1439"/>
                    </a:cubicBezTo>
                    <a:cubicBezTo>
                      <a:pt x="1755" y="1324"/>
                      <a:pt x="1790" y="1209"/>
                      <a:pt x="1802" y="1093"/>
                    </a:cubicBezTo>
                    <a:cubicBezTo>
                      <a:pt x="1813" y="932"/>
                      <a:pt x="1802" y="770"/>
                      <a:pt x="1744" y="608"/>
                    </a:cubicBezTo>
                    <a:lnTo>
                      <a:pt x="1744" y="608"/>
                    </a:lnTo>
                    <a:cubicBezTo>
                      <a:pt x="1848" y="747"/>
                      <a:pt x="1882" y="932"/>
                      <a:pt x="1859" y="1105"/>
                    </a:cubicBezTo>
                    <a:cubicBezTo>
                      <a:pt x="1859" y="1128"/>
                      <a:pt x="1848" y="1174"/>
                      <a:pt x="1848" y="1209"/>
                    </a:cubicBezTo>
                    <a:cubicBezTo>
                      <a:pt x="1917" y="1059"/>
                      <a:pt x="1975" y="920"/>
                      <a:pt x="2044" y="770"/>
                    </a:cubicBezTo>
                    <a:cubicBezTo>
                      <a:pt x="2148" y="608"/>
                      <a:pt x="2252" y="458"/>
                      <a:pt x="2390" y="343"/>
                    </a:cubicBezTo>
                    <a:close/>
                    <a:moveTo>
                      <a:pt x="2558" y="1"/>
                    </a:moveTo>
                    <a:cubicBezTo>
                      <a:pt x="2529" y="1"/>
                      <a:pt x="2501" y="3"/>
                      <a:pt x="2471" y="8"/>
                    </a:cubicBezTo>
                    <a:cubicBezTo>
                      <a:pt x="2217" y="31"/>
                      <a:pt x="1986" y="170"/>
                      <a:pt x="1836" y="343"/>
                    </a:cubicBezTo>
                    <a:cubicBezTo>
                      <a:pt x="1859" y="239"/>
                      <a:pt x="1813" y="89"/>
                      <a:pt x="1732" y="54"/>
                    </a:cubicBezTo>
                    <a:cubicBezTo>
                      <a:pt x="1692" y="26"/>
                      <a:pt x="1647" y="13"/>
                      <a:pt x="1602" y="13"/>
                    </a:cubicBezTo>
                    <a:cubicBezTo>
                      <a:pt x="1520" y="13"/>
                      <a:pt x="1438" y="56"/>
                      <a:pt x="1386" y="124"/>
                    </a:cubicBezTo>
                    <a:cubicBezTo>
                      <a:pt x="1294" y="204"/>
                      <a:pt x="1236" y="343"/>
                      <a:pt x="1201" y="447"/>
                    </a:cubicBezTo>
                    <a:cubicBezTo>
                      <a:pt x="1155" y="274"/>
                      <a:pt x="1040" y="124"/>
                      <a:pt x="867" y="89"/>
                    </a:cubicBezTo>
                    <a:cubicBezTo>
                      <a:pt x="844" y="86"/>
                      <a:pt x="822" y="85"/>
                      <a:pt x="800" y="85"/>
                    </a:cubicBezTo>
                    <a:cubicBezTo>
                      <a:pt x="647" y="85"/>
                      <a:pt x="495" y="151"/>
                      <a:pt x="405" y="262"/>
                    </a:cubicBezTo>
                    <a:cubicBezTo>
                      <a:pt x="763" y="412"/>
                      <a:pt x="1051" y="816"/>
                      <a:pt x="1051" y="1209"/>
                    </a:cubicBezTo>
                    <a:cubicBezTo>
                      <a:pt x="1063" y="1590"/>
                      <a:pt x="820" y="1982"/>
                      <a:pt x="474" y="2155"/>
                    </a:cubicBezTo>
                    <a:cubicBezTo>
                      <a:pt x="313" y="2224"/>
                      <a:pt x="151" y="2282"/>
                      <a:pt x="1" y="2305"/>
                    </a:cubicBezTo>
                    <a:cubicBezTo>
                      <a:pt x="126" y="2325"/>
                      <a:pt x="252" y="2336"/>
                      <a:pt x="379" y="2336"/>
                    </a:cubicBezTo>
                    <a:cubicBezTo>
                      <a:pt x="616" y="2336"/>
                      <a:pt x="857" y="2300"/>
                      <a:pt x="1097" y="2224"/>
                    </a:cubicBezTo>
                    <a:cubicBezTo>
                      <a:pt x="1617" y="2051"/>
                      <a:pt x="2079" y="1670"/>
                      <a:pt x="2332" y="1186"/>
                    </a:cubicBezTo>
                    <a:cubicBezTo>
                      <a:pt x="2436" y="1001"/>
                      <a:pt x="2506" y="793"/>
                      <a:pt x="2633" y="632"/>
                    </a:cubicBezTo>
                    <a:cubicBezTo>
                      <a:pt x="2732" y="443"/>
                      <a:pt x="2928" y="308"/>
                      <a:pt x="3138" y="308"/>
                    </a:cubicBezTo>
                    <a:cubicBezTo>
                      <a:pt x="3146" y="308"/>
                      <a:pt x="3155" y="308"/>
                      <a:pt x="3164" y="308"/>
                    </a:cubicBezTo>
                    <a:cubicBezTo>
                      <a:pt x="2969" y="154"/>
                      <a:pt x="2783" y="1"/>
                      <a:pt x="255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
              <p:cNvSpPr/>
              <p:nvPr/>
            </p:nvSpPr>
            <p:spPr>
              <a:xfrm>
                <a:off x="8701596" y="4212512"/>
                <a:ext cx="250919" cy="158484"/>
              </a:xfrm>
              <a:custGeom>
                <a:avLst/>
                <a:gdLst/>
                <a:ahLst/>
                <a:cxnLst/>
                <a:rect l="l" t="t" r="r" b="b"/>
                <a:pathLst>
                  <a:path w="7769" h="4907" extrusionOk="0">
                    <a:moveTo>
                      <a:pt x="7180" y="309"/>
                    </a:moveTo>
                    <a:cubicBezTo>
                      <a:pt x="7295" y="575"/>
                      <a:pt x="7387" y="852"/>
                      <a:pt x="7433" y="1140"/>
                    </a:cubicBezTo>
                    <a:cubicBezTo>
                      <a:pt x="7480" y="1429"/>
                      <a:pt x="7480" y="1717"/>
                      <a:pt x="7410" y="2006"/>
                    </a:cubicBezTo>
                    <a:cubicBezTo>
                      <a:pt x="7330" y="2271"/>
                      <a:pt x="7237" y="2548"/>
                      <a:pt x="7087" y="2791"/>
                    </a:cubicBezTo>
                    <a:cubicBezTo>
                      <a:pt x="6949" y="3045"/>
                      <a:pt x="6764" y="3276"/>
                      <a:pt x="6556" y="3472"/>
                    </a:cubicBezTo>
                    <a:cubicBezTo>
                      <a:pt x="6741" y="3253"/>
                      <a:pt x="6914" y="3022"/>
                      <a:pt x="7041" y="2779"/>
                    </a:cubicBezTo>
                    <a:cubicBezTo>
                      <a:pt x="7180" y="2537"/>
                      <a:pt x="7272" y="2260"/>
                      <a:pt x="7341" y="1983"/>
                    </a:cubicBezTo>
                    <a:cubicBezTo>
                      <a:pt x="7422" y="1717"/>
                      <a:pt x="7433" y="1429"/>
                      <a:pt x="7387" y="1152"/>
                    </a:cubicBezTo>
                    <a:cubicBezTo>
                      <a:pt x="7353" y="863"/>
                      <a:pt x="7272" y="586"/>
                      <a:pt x="7180" y="309"/>
                    </a:cubicBezTo>
                    <a:close/>
                    <a:moveTo>
                      <a:pt x="7002" y="0"/>
                    </a:moveTo>
                    <a:cubicBezTo>
                      <a:pt x="6894" y="0"/>
                      <a:pt x="6799" y="97"/>
                      <a:pt x="6799" y="217"/>
                    </a:cubicBezTo>
                    <a:cubicBezTo>
                      <a:pt x="6799" y="309"/>
                      <a:pt x="6856" y="402"/>
                      <a:pt x="6856" y="482"/>
                    </a:cubicBezTo>
                    <a:cubicBezTo>
                      <a:pt x="6764" y="411"/>
                      <a:pt x="6677" y="378"/>
                      <a:pt x="6596" y="378"/>
                    </a:cubicBezTo>
                    <a:cubicBezTo>
                      <a:pt x="6263" y="378"/>
                      <a:pt x="6052" y="931"/>
                      <a:pt x="6164" y="1498"/>
                    </a:cubicBezTo>
                    <a:cubicBezTo>
                      <a:pt x="6313" y="2244"/>
                      <a:pt x="6314" y="3001"/>
                      <a:pt x="5872" y="3679"/>
                    </a:cubicBezTo>
                    <a:lnTo>
                      <a:pt x="5872" y="3679"/>
                    </a:lnTo>
                    <a:cubicBezTo>
                      <a:pt x="5963" y="3532"/>
                      <a:pt x="5882" y="3366"/>
                      <a:pt x="5714" y="3299"/>
                    </a:cubicBezTo>
                    <a:cubicBezTo>
                      <a:pt x="5664" y="3276"/>
                      <a:pt x="5607" y="3265"/>
                      <a:pt x="5549" y="3265"/>
                    </a:cubicBezTo>
                    <a:cubicBezTo>
                      <a:pt x="5433" y="3265"/>
                      <a:pt x="5310" y="3306"/>
                      <a:pt x="5217" y="3368"/>
                    </a:cubicBezTo>
                    <a:cubicBezTo>
                      <a:pt x="5067" y="3472"/>
                      <a:pt x="4929" y="3587"/>
                      <a:pt x="4790" y="3703"/>
                    </a:cubicBezTo>
                    <a:cubicBezTo>
                      <a:pt x="4663" y="3818"/>
                      <a:pt x="4536" y="3922"/>
                      <a:pt x="4375" y="4003"/>
                    </a:cubicBezTo>
                    <a:cubicBezTo>
                      <a:pt x="4063" y="4199"/>
                      <a:pt x="3694" y="4326"/>
                      <a:pt x="3347" y="4441"/>
                    </a:cubicBezTo>
                    <a:cubicBezTo>
                      <a:pt x="2904" y="4573"/>
                      <a:pt x="2417" y="4645"/>
                      <a:pt x="1926" y="4645"/>
                    </a:cubicBezTo>
                    <a:cubicBezTo>
                      <a:pt x="1256" y="4645"/>
                      <a:pt x="580" y="4511"/>
                      <a:pt x="0" y="4211"/>
                    </a:cubicBezTo>
                    <a:lnTo>
                      <a:pt x="0" y="4211"/>
                    </a:lnTo>
                    <a:cubicBezTo>
                      <a:pt x="912" y="4683"/>
                      <a:pt x="1828" y="4906"/>
                      <a:pt x="2766" y="4906"/>
                    </a:cubicBezTo>
                    <a:cubicBezTo>
                      <a:pt x="3454" y="4906"/>
                      <a:pt x="4153" y="4786"/>
                      <a:pt x="4871" y="4557"/>
                    </a:cubicBezTo>
                    <a:cubicBezTo>
                      <a:pt x="5806" y="4245"/>
                      <a:pt x="6718" y="3703"/>
                      <a:pt x="7237" y="2849"/>
                    </a:cubicBezTo>
                    <a:cubicBezTo>
                      <a:pt x="7768" y="2029"/>
                      <a:pt x="7757" y="1059"/>
                      <a:pt x="7260" y="217"/>
                    </a:cubicBezTo>
                    <a:cubicBezTo>
                      <a:pt x="7214" y="136"/>
                      <a:pt x="7156" y="67"/>
                      <a:pt x="7087" y="21"/>
                    </a:cubicBezTo>
                    <a:cubicBezTo>
                      <a:pt x="7059" y="6"/>
                      <a:pt x="7030" y="0"/>
                      <a:pt x="7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
              <p:cNvSpPr/>
              <p:nvPr/>
            </p:nvSpPr>
            <p:spPr>
              <a:xfrm>
                <a:off x="8880525" y="4289444"/>
                <a:ext cx="105161" cy="67276"/>
              </a:xfrm>
              <a:custGeom>
                <a:avLst/>
                <a:gdLst/>
                <a:ahLst/>
                <a:cxnLst/>
                <a:rect l="l" t="t" r="r" b="b"/>
                <a:pathLst>
                  <a:path w="3256" h="2083" extrusionOk="0">
                    <a:moveTo>
                      <a:pt x="2381" y="0"/>
                    </a:moveTo>
                    <a:cubicBezTo>
                      <a:pt x="2249" y="0"/>
                      <a:pt x="1995" y="422"/>
                      <a:pt x="1951" y="467"/>
                    </a:cubicBezTo>
                    <a:cubicBezTo>
                      <a:pt x="1547" y="1090"/>
                      <a:pt x="785" y="1909"/>
                      <a:pt x="0" y="2083"/>
                    </a:cubicBezTo>
                    <a:cubicBezTo>
                      <a:pt x="728" y="1932"/>
                      <a:pt x="1362" y="1667"/>
                      <a:pt x="1905" y="1182"/>
                    </a:cubicBezTo>
                    <a:cubicBezTo>
                      <a:pt x="1997" y="1090"/>
                      <a:pt x="2101" y="1009"/>
                      <a:pt x="2194" y="951"/>
                    </a:cubicBezTo>
                    <a:cubicBezTo>
                      <a:pt x="2287" y="900"/>
                      <a:pt x="2398" y="857"/>
                      <a:pt x="2520" y="857"/>
                    </a:cubicBezTo>
                    <a:cubicBezTo>
                      <a:pt x="2534" y="857"/>
                      <a:pt x="2548" y="858"/>
                      <a:pt x="2563" y="859"/>
                    </a:cubicBezTo>
                    <a:cubicBezTo>
                      <a:pt x="2678" y="894"/>
                      <a:pt x="2794" y="974"/>
                      <a:pt x="2805" y="1101"/>
                    </a:cubicBezTo>
                    <a:cubicBezTo>
                      <a:pt x="2816" y="1233"/>
                      <a:pt x="2723" y="1354"/>
                      <a:pt x="2605" y="1356"/>
                    </a:cubicBezTo>
                    <a:lnTo>
                      <a:pt x="2605" y="1356"/>
                    </a:lnTo>
                    <a:cubicBezTo>
                      <a:pt x="2599" y="1356"/>
                      <a:pt x="2592" y="1356"/>
                      <a:pt x="2586" y="1355"/>
                    </a:cubicBezTo>
                    <a:lnTo>
                      <a:pt x="2586" y="1355"/>
                    </a:lnTo>
                    <a:cubicBezTo>
                      <a:pt x="2591" y="1356"/>
                      <a:pt x="2597" y="1356"/>
                      <a:pt x="2602" y="1356"/>
                    </a:cubicBezTo>
                    <a:cubicBezTo>
                      <a:pt x="2603" y="1356"/>
                      <a:pt x="2604" y="1356"/>
                      <a:pt x="2605" y="1356"/>
                    </a:cubicBezTo>
                    <a:lnTo>
                      <a:pt x="2605" y="1356"/>
                    </a:lnTo>
                    <a:cubicBezTo>
                      <a:pt x="2611" y="1356"/>
                      <a:pt x="2618" y="1356"/>
                      <a:pt x="2625" y="1356"/>
                    </a:cubicBezTo>
                    <a:cubicBezTo>
                      <a:pt x="2846" y="1356"/>
                      <a:pt x="3087" y="1263"/>
                      <a:pt x="3163" y="1067"/>
                    </a:cubicBezTo>
                    <a:cubicBezTo>
                      <a:pt x="3255" y="847"/>
                      <a:pt x="3175" y="570"/>
                      <a:pt x="3002" y="432"/>
                    </a:cubicBezTo>
                    <a:cubicBezTo>
                      <a:pt x="2898" y="348"/>
                      <a:pt x="2776" y="311"/>
                      <a:pt x="2653" y="311"/>
                    </a:cubicBezTo>
                    <a:cubicBezTo>
                      <a:pt x="2556" y="311"/>
                      <a:pt x="2458" y="334"/>
                      <a:pt x="2367" y="374"/>
                    </a:cubicBezTo>
                    <a:cubicBezTo>
                      <a:pt x="2413" y="317"/>
                      <a:pt x="2471" y="213"/>
                      <a:pt x="2459" y="143"/>
                    </a:cubicBezTo>
                    <a:cubicBezTo>
                      <a:pt x="2451" y="40"/>
                      <a:pt x="2422" y="0"/>
                      <a:pt x="238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
              <p:cNvSpPr/>
              <p:nvPr/>
            </p:nvSpPr>
            <p:spPr>
              <a:xfrm>
                <a:off x="8569241" y="4341734"/>
                <a:ext cx="227439" cy="140623"/>
              </a:xfrm>
              <a:custGeom>
                <a:avLst/>
                <a:gdLst/>
                <a:ahLst/>
                <a:cxnLst/>
                <a:rect l="l" t="t" r="r" b="b"/>
                <a:pathLst>
                  <a:path w="7042" h="4354" extrusionOk="0">
                    <a:moveTo>
                      <a:pt x="1940" y="210"/>
                    </a:moveTo>
                    <a:cubicBezTo>
                      <a:pt x="2066" y="221"/>
                      <a:pt x="2182" y="233"/>
                      <a:pt x="2309" y="267"/>
                    </a:cubicBezTo>
                    <a:cubicBezTo>
                      <a:pt x="2563" y="337"/>
                      <a:pt x="2782" y="440"/>
                      <a:pt x="2990" y="579"/>
                    </a:cubicBezTo>
                    <a:cubicBezTo>
                      <a:pt x="3405" y="856"/>
                      <a:pt x="3740" y="1248"/>
                      <a:pt x="4029" y="1664"/>
                    </a:cubicBezTo>
                    <a:cubicBezTo>
                      <a:pt x="4306" y="2068"/>
                      <a:pt x="4548" y="2507"/>
                      <a:pt x="4848" y="2887"/>
                    </a:cubicBezTo>
                    <a:cubicBezTo>
                      <a:pt x="5137" y="3291"/>
                      <a:pt x="5518" y="3626"/>
                      <a:pt x="5922" y="3915"/>
                    </a:cubicBezTo>
                    <a:cubicBezTo>
                      <a:pt x="5714" y="3776"/>
                      <a:pt x="5518" y="3626"/>
                      <a:pt x="5333" y="3465"/>
                    </a:cubicBezTo>
                    <a:cubicBezTo>
                      <a:pt x="5137" y="3315"/>
                      <a:pt x="4964" y="3118"/>
                      <a:pt x="4825" y="2922"/>
                    </a:cubicBezTo>
                    <a:cubicBezTo>
                      <a:pt x="4525" y="2530"/>
                      <a:pt x="4260" y="2103"/>
                      <a:pt x="3971" y="1699"/>
                    </a:cubicBezTo>
                    <a:cubicBezTo>
                      <a:pt x="3694" y="1295"/>
                      <a:pt x="3382" y="902"/>
                      <a:pt x="2967" y="625"/>
                    </a:cubicBezTo>
                    <a:cubicBezTo>
                      <a:pt x="2863" y="556"/>
                      <a:pt x="2759" y="498"/>
                      <a:pt x="2644" y="440"/>
                    </a:cubicBezTo>
                    <a:cubicBezTo>
                      <a:pt x="2528" y="383"/>
                      <a:pt x="2413" y="337"/>
                      <a:pt x="2297" y="313"/>
                    </a:cubicBezTo>
                    <a:cubicBezTo>
                      <a:pt x="2182" y="279"/>
                      <a:pt x="2055" y="256"/>
                      <a:pt x="1940" y="233"/>
                    </a:cubicBezTo>
                    <a:cubicBezTo>
                      <a:pt x="1876" y="227"/>
                      <a:pt x="1815" y="224"/>
                      <a:pt x="1753" y="224"/>
                    </a:cubicBezTo>
                    <a:cubicBezTo>
                      <a:pt x="1691" y="224"/>
                      <a:pt x="1628" y="227"/>
                      <a:pt x="1559" y="233"/>
                    </a:cubicBezTo>
                    <a:cubicBezTo>
                      <a:pt x="1674" y="221"/>
                      <a:pt x="1813" y="210"/>
                      <a:pt x="1940" y="210"/>
                    </a:cubicBezTo>
                    <a:close/>
                    <a:moveTo>
                      <a:pt x="6377" y="4269"/>
                    </a:moveTo>
                    <a:cubicBezTo>
                      <a:pt x="6379" y="4270"/>
                      <a:pt x="6381" y="4271"/>
                      <a:pt x="6383" y="4273"/>
                    </a:cubicBezTo>
                    <a:cubicBezTo>
                      <a:pt x="6381" y="4271"/>
                      <a:pt x="6379" y="4270"/>
                      <a:pt x="6377" y="4269"/>
                    </a:cubicBezTo>
                    <a:close/>
                    <a:moveTo>
                      <a:pt x="1935" y="0"/>
                    </a:moveTo>
                    <a:cubicBezTo>
                      <a:pt x="1792" y="0"/>
                      <a:pt x="1648" y="12"/>
                      <a:pt x="1501" y="36"/>
                    </a:cubicBezTo>
                    <a:cubicBezTo>
                      <a:pt x="1316" y="60"/>
                      <a:pt x="1132" y="117"/>
                      <a:pt x="947" y="198"/>
                    </a:cubicBezTo>
                    <a:cubicBezTo>
                      <a:pt x="601" y="325"/>
                      <a:pt x="324" y="556"/>
                      <a:pt x="0" y="717"/>
                    </a:cubicBezTo>
                    <a:cubicBezTo>
                      <a:pt x="430" y="510"/>
                      <a:pt x="917" y="383"/>
                      <a:pt x="1396" y="383"/>
                    </a:cubicBezTo>
                    <a:cubicBezTo>
                      <a:pt x="1664" y="383"/>
                      <a:pt x="1930" y="423"/>
                      <a:pt x="2182" y="510"/>
                    </a:cubicBezTo>
                    <a:cubicBezTo>
                      <a:pt x="2563" y="637"/>
                      <a:pt x="3198" y="914"/>
                      <a:pt x="3209" y="1387"/>
                    </a:cubicBezTo>
                    <a:cubicBezTo>
                      <a:pt x="3209" y="1549"/>
                      <a:pt x="3163" y="1733"/>
                      <a:pt x="3048" y="1837"/>
                    </a:cubicBezTo>
                    <a:cubicBezTo>
                      <a:pt x="2993" y="1882"/>
                      <a:pt x="2917" y="1905"/>
                      <a:pt x="2840" y="1905"/>
                    </a:cubicBezTo>
                    <a:cubicBezTo>
                      <a:pt x="2739" y="1905"/>
                      <a:pt x="2638" y="1865"/>
                      <a:pt x="2586" y="1779"/>
                    </a:cubicBezTo>
                    <a:lnTo>
                      <a:pt x="2586" y="1779"/>
                    </a:lnTo>
                    <a:cubicBezTo>
                      <a:pt x="2621" y="1999"/>
                      <a:pt x="2817" y="2183"/>
                      <a:pt x="3036" y="2183"/>
                    </a:cubicBezTo>
                    <a:cubicBezTo>
                      <a:pt x="3255" y="2183"/>
                      <a:pt x="3440" y="1999"/>
                      <a:pt x="3475" y="1779"/>
                    </a:cubicBezTo>
                    <a:cubicBezTo>
                      <a:pt x="3786" y="2414"/>
                      <a:pt x="3786" y="3084"/>
                      <a:pt x="3613" y="3753"/>
                    </a:cubicBezTo>
                    <a:cubicBezTo>
                      <a:pt x="3613" y="3753"/>
                      <a:pt x="3798" y="3661"/>
                      <a:pt x="3913" y="3557"/>
                    </a:cubicBezTo>
                    <a:lnTo>
                      <a:pt x="3913" y="3557"/>
                    </a:lnTo>
                    <a:cubicBezTo>
                      <a:pt x="3913" y="3557"/>
                      <a:pt x="3983" y="3834"/>
                      <a:pt x="3902" y="4353"/>
                    </a:cubicBezTo>
                    <a:cubicBezTo>
                      <a:pt x="4213" y="4076"/>
                      <a:pt x="4306" y="3984"/>
                      <a:pt x="4502" y="3615"/>
                    </a:cubicBezTo>
                    <a:cubicBezTo>
                      <a:pt x="4687" y="4088"/>
                      <a:pt x="4998" y="4160"/>
                      <a:pt x="5343" y="4160"/>
                    </a:cubicBezTo>
                    <a:cubicBezTo>
                      <a:pt x="5494" y="4160"/>
                      <a:pt x="5652" y="4146"/>
                      <a:pt x="5808" y="4146"/>
                    </a:cubicBezTo>
                    <a:cubicBezTo>
                      <a:pt x="6005" y="4146"/>
                      <a:pt x="6200" y="4168"/>
                      <a:pt x="6377" y="4269"/>
                    </a:cubicBezTo>
                    <a:lnTo>
                      <a:pt x="6377" y="4269"/>
                    </a:lnTo>
                    <a:cubicBezTo>
                      <a:pt x="5777" y="3918"/>
                      <a:pt x="6508" y="2863"/>
                      <a:pt x="5922" y="2587"/>
                    </a:cubicBezTo>
                    <a:lnTo>
                      <a:pt x="5922" y="2587"/>
                    </a:lnTo>
                    <a:cubicBezTo>
                      <a:pt x="6041" y="2598"/>
                      <a:pt x="6158" y="2605"/>
                      <a:pt x="6271" y="2605"/>
                    </a:cubicBezTo>
                    <a:cubicBezTo>
                      <a:pt x="6542" y="2605"/>
                      <a:pt x="6798" y="2564"/>
                      <a:pt x="7041" y="2426"/>
                    </a:cubicBezTo>
                    <a:cubicBezTo>
                      <a:pt x="5876" y="2414"/>
                      <a:pt x="4767" y="1595"/>
                      <a:pt x="3925" y="844"/>
                    </a:cubicBezTo>
                    <a:cubicBezTo>
                      <a:pt x="3336" y="313"/>
                      <a:pt x="2665" y="0"/>
                      <a:pt x="19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
              <p:cNvSpPr/>
              <p:nvPr/>
            </p:nvSpPr>
            <p:spPr>
              <a:xfrm>
                <a:off x="8708282" y="4358174"/>
                <a:ext cx="150636" cy="53614"/>
              </a:xfrm>
              <a:custGeom>
                <a:avLst/>
                <a:gdLst/>
                <a:ahLst/>
                <a:cxnLst/>
                <a:rect l="l" t="t" r="r" b="b"/>
                <a:pathLst>
                  <a:path w="4664" h="1660" extrusionOk="0">
                    <a:moveTo>
                      <a:pt x="970" y="509"/>
                    </a:moveTo>
                    <a:lnTo>
                      <a:pt x="970" y="509"/>
                    </a:lnTo>
                    <a:cubicBezTo>
                      <a:pt x="1178" y="589"/>
                      <a:pt x="1386" y="670"/>
                      <a:pt x="1617" y="728"/>
                    </a:cubicBezTo>
                    <a:cubicBezTo>
                      <a:pt x="1836" y="786"/>
                      <a:pt x="2055" y="820"/>
                      <a:pt x="2298" y="855"/>
                    </a:cubicBezTo>
                    <a:cubicBezTo>
                      <a:pt x="2517" y="878"/>
                      <a:pt x="2759" y="878"/>
                      <a:pt x="3002" y="878"/>
                    </a:cubicBezTo>
                    <a:cubicBezTo>
                      <a:pt x="3221" y="866"/>
                      <a:pt x="3464" y="855"/>
                      <a:pt x="3694" y="843"/>
                    </a:cubicBezTo>
                    <a:lnTo>
                      <a:pt x="3694" y="843"/>
                    </a:lnTo>
                    <a:cubicBezTo>
                      <a:pt x="3464" y="878"/>
                      <a:pt x="3221" y="913"/>
                      <a:pt x="2967" y="924"/>
                    </a:cubicBezTo>
                    <a:cubicBezTo>
                      <a:pt x="2896" y="927"/>
                      <a:pt x="2826" y="929"/>
                      <a:pt x="2757" y="929"/>
                    </a:cubicBezTo>
                    <a:cubicBezTo>
                      <a:pt x="2590" y="929"/>
                      <a:pt x="2426" y="921"/>
                      <a:pt x="2263" y="913"/>
                    </a:cubicBezTo>
                    <a:cubicBezTo>
                      <a:pt x="2032" y="878"/>
                      <a:pt x="1801" y="843"/>
                      <a:pt x="1582" y="763"/>
                    </a:cubicBezTo>
                    <a:cubicBezTo>
                      <a:pt x="1363" y="693"/>
                      <a:pt x="1155" y="612"/>
                      <a:pt x="970" y="509"/>
                    </a:cubicBezTo>
                    <a:close/>
                    <a:moveTo>
                      <a:pt x="1" y="1"/>
                    </a:moveTo>
                    <a:cubicBezTo>
                      <a:pt x="685" y="602"/>
                      <a:pt x="2459" y="1660"/>
                      <a:pt x="3607" y="1660"/>
                    </a:cubicBezTo>
                    <a:cubicBezTo>
                      <a:pt x="3738" y="1660"/>
                      <a:pt x="3860" y="1646"/>
                      <a:pt x="3971" y="1617"/>
                    </a:cubicBezTo>
                    <a:cubicBezTo>
                      <a:pt x="3948" y="1570"/>
                      <a:pt x="3256" y="1374"/>
                      <a:pt x="3106" y="1224"/>
                    </a:cubicBezTo>
                    <a:lnTo>
                      <a:pt x="3106" y="1224"/>
                    </a:lnTo>
                    <a:cubicBezTo>
                      <a:pt x="3153" y="1229"/>
                      <a:pt x="3202" y="1232"/>
                      <a:pt x="3253" y="1232"/>
                    </a:cubicBezTo>
                    <a:cubicBezTo>
                      <a:pt x="3749" y="1232"/>
                      <a:pt x="4349" y="979"/>
                      <a:pt x="4664" y="612"/>
                    </a:cubicBezTo>
                    <a:lnTo>
                      <a:pt x="4664" y="612"/>
                    </a:lnTo>
                    <a:cubicBezTo>
                      <a:pt x="4243" y="677"/>
                      <a:pt x="3819" y="709"/>
                      <a:pt x="3394" y="709"/>
                    </a:cubicBezTo>
                    <a:cubicBezTo>
                      <a:pt x="2224" y="709"/>
                      <a:pt x="1060" y="467"/>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
              <p:cNvSpPr/>
              <p:nvPr/>
            </p:nvSpPr>
            <p:spPr>
              <a:xfrm>
                <a:off x="8398872" y="4694068"/>
                <a:ext cx="194269" cy="264710"/>
              </a:xfrm>
              <a:custGeom>
                <a:avLst/>
                <a:gdLst/>
                <a:ahLst/>
                <a:cxnLst/>
                <a:rect l="l" t="t" r="r" b="b"/>
                <a:pathLst>
                  <a:path w="6015" h="8196" extrusionOk="0">
                    <a:moveTo>
                      <a:pt x="6014" y="1"/>
                    </a:moveTo>
                    <a:cubicBezTo>
                      <a:pt x="5995" y="2"/>
                      <a:pt x="5975" y="4"/>
                      <a:pt x="5955" y="7"/>
                    </a:cubicBezTo>
                    <a:lnTo>
                      <a:pt x="5955" y="7"/>
                    </a:lnTo>
                    <a:cubicBezTo>
                      <a:pt x="5975" y="5"/>
                      <a:pt x="5994" y="3"/>
                      <a:pt x="6014" y="1"/>
                    </a:cubicBezTo>
                    <a:close/>
                    <a:moveTo>
                      <a:pt x="5955" y="7"/>
                    </a:moveTo>
                    <a:cubicBezTo>
                      <a:pt x="4593" y="166"/>
                      <a:pt x="3340" y="1104"/>
                      <a:pt x="2817" y="2390"/>
                    </a:cubicBezTo>
                    <a:cubicBezTo>
                      <a:pt x="2597" y="2921"/>
                      <a:pt x="2494" y="3486"/>
                      <a:pt x="2355" y="4029"/>
                    </a:cubicBezTo>
                    <a:cubicBezTo>
                      <a:pt x="2205" y="4583"/>
                      <a:pt x="1974" y="5137"/>
                      <a:pt x="1570" y="5541"/>
                    </a:cubicBezTo>
                    <a:cubicBezTo>
                      <a:pt x="1276" y="5835"/>
                      <a:pt x="859" y="6032"/>
                      <a:pt x="449" y="6032"/>
                    </a:cubicBezTo>
                    <a:cubicBezTo>
                      <a:pt x="296" y="6032"/>
                      <a:pt x="144" y="6005"/>
                      <a:pt x="0" y="5945"/>
                    </a:cubicBezTo>
                    <a:lnTo>
                      <a:pt x="0" y="5945"/>
                    </a:lnTo>
                    <a:cubicBezTo>
                      <a:pt x="323" y="6261"/>
                      <a:pt x="800" y="6449"/>
                      <a:pt x="1259" y="6449"/>
                    </a:cubicBezTo>
                    <a:cubicBezTo>
                      <a:pt x="1555" y="6449"/>
                      <a:pt x="1843" y="6371"/>
                      <a:pt x="2078" y="6199"/>
                    </a:cubicBezTo>
                    <a:lnTo>
                      <a:pt x="2078" y="6199"/>
                    </a:lnTo>
                    <a:cubicBezTo>
                      <a:pt x="1870" y="6868"/>
                      <a:pt x="2251" y="7838"/>
                      <a:pt x="2851" y="8196"/>
                    </a:cubicBezTo>
                    <a:cubicBezTo>
                      <a:pt x="2494" y="6684"/>
                      <a:pt x="3105" y="6049"/>
                      <a:pt x="3359" y="3856"/>
                    </a:cubicBezTo>
                    <a:cubicBezTo>
                      <a:pt x="3697" y="1135"/>
                      <a:pt x="5195" y="111"/>
                      <a:pt x="5955"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
              <p:cNvSpPr/>
              <p:nvPr/>
            </p:nvSpPr>
            <p:spPr>
              <a:xfrm>
                <a:off x="8523379" y="4697039"/>
                <a:ext cx="97700" cy="213293"/>
              </a:xfrm>
              <a:custGeom>
                <a:avLst/>
                <a:gdLst/>
                <a:ahLst/>
                <a:cxnLst/>
                <a:rect l="l" t="t" r="r" b="b"/>
                <a:pathLst>
                  <a:path w="3025" h="6604" extrusionOk="0">
                    <a:moveTo>
                      <a:pt x="1155" y="936"/>
                    </a:moveTo>
                    <a:lnTo>
                      <a:pt x="1155" y="936"/>
                    </a:lnTo>
                    <a:cubicBezTo>
                      <a:pt x="843" y="1282"/>
                      <a:pt x="728" y="1744"/>
                      <a:pt x="728" y="2182"/>
                    </a:cubicBezTo>
                    <a:cubicBezTo>
                      <a:pt x="728" y="2621"/>
                      <a:pt x="866" y="3060"/>
                      <a:pt x="1016" y="3475"/>
                    </a:cubicBezTo>
                    <a:cubicBezTo>
                      <a:pt x="1178" y="3891"/>
                      <a:pt x="1363" y="4295"/>
                      <a:pt x="1513" y="4733"/>
                    </a:cubicBezTo>
                    <a:cubicBezTo>
                      <a:pt x="1582" y="4941"/>
                      <a:pt x="1628" y="5160"/>
                      <a:pt x="1651" y="5391"/>
                    </a:cubicBezTo>
                    <a:cubicBezTo>
                      <a:pt x="1686" y="5622"/>
                      <a:pt x="1697" y="5841"/>
                      <a:pt x="1686" y="6072"/>
                    </a:cubicBezTo>
                    <a:cubicBezTo>
                      <a:pt x="1674" y="5622"/>
                      <a:pt x="1593" y="5172"/>
                      <a:pt x="1455" y="4745"/>
                    </a:cubicBezTo>
                    <a:cubicBezTo>
                      <a:pt x="1328" y="4318"/>
                      <a:pt x="1120" y="3914"/>
                      <a:pt x="959" y="3487"/>
                    </a:cubicBezTo>
                    <a:cubicBezTo>
                      <a:pt x="809" y="3071"/>
                      <a:pt x="670" y="2621"/>
                      <a:pt x="693" y="2159"/>
                    </a:cubicBezTo>
                    <a:cubicBezTo>
                      <a:pt x="693" y="1929"/>
                      <a:pt x="728" y="1698"/>
                      <a:pt x="809" y="1501"/>
                    </a:cubicBezTo>
                    <a:cubicBezTo>
                      <a:pt x="843" y="1398"/>
                      <a:pt x="889" y="1282"/>
                      <a:pt x="947" y="1190"/>
                    </a:cubicBezTo>
                    <a:cubicBezTo>
                      <a:pt x="1005" y="1097"/>
                      <a:pt x="1074" y="1005"/>
                      <a:pt x="1155" y="936"/>
                    </a:cubicBezTo>
                    <a:close/>
                    <a:moveTo>
                      <a:pt x="2309" y="1"/>
                    </a:moveTo>
                    <a:cubicBezTo>
                      <a:pt x="2021" y="163"/>
                      <a:pt x="1709" y="243"/>
                      <a:pt x="1443" y="451"/>
                    </a:cubicBezTo>
                    <a:cubicBezTo>
                      <a:pt x="1293" y="543"/>
                      <a:pt x="1155" y="659"/>
                      <a:pt x="1039" y="797"/>
                    </a:cubicBezTo>
                    <a:cubicBezTo>
                      <a:pt x="474" y="1386"/>
                      <a:pt x="301" y="2159"/>
                      <a:pt x="405" y="3025"/>
                    </a:cubicBezTo>
                    <a:cubicBezTo>
                      <a:pt x="532" y="4041"/>
                      <a:pt x="589" y="5299"/>
                      <a:pt x="1" y="6188"/>
                    </a:cubicBezTo>
                    <a:cubicBezTo>
                      <a:pt x="312" y="5980"/>
                      <a:pt x="520" y="5714"/>
                      <a:pt x="670" y="5391"/>
                    </a:cubicBezTo>
                    <a:lnTo>
                      <a:pt x="670" y="5391"/>
                    </a:lnTo>
                    <a:cubicBezTo>
                      <a:pt x="578" y="5979"/>
                      <a:pt x="1752" y="5968"/>
                      <a:pt x="1709" y="6601"/>
                    </a:cubicBezTo>
                    <a:lnTo>
                      <a:pt x="1709" y="6601"/>
                    </a:lnTo>
                    <a:cubicBezTo>
                      <a:pt x="1757" y="5933"/>
                      <a:pt x="2713" y="5610"/>
                      <a:pt x="2171" y="4860"/>
                    </a:cubicBezTo>
                    <a:lnTo>
                      <a:pt x="2171" y="4860"/>
                    </a:lnTo>
                    <a:cubicBezTo>
                      <a:pt x="2308" y="4877"/>
                      <a:pt x="2411" y="4886"/>
                      <a:pt x="2503" y="4886"/>
                    </a:cubicBezTo>
                    <a:cubicBezTo>
                      <a:pt x="2666" y="4886"/>
                      <a:pt x="2796" y="4857"/>
                      <a:pt x="3025" y="4791"/>
                    </a:cubicBezTo>
                    <a:cubicBezTo>
                      <a:pt x="2598" y="4606"/>
                      <a:pt x="2425" y="4399"/>
                      <a:pt x="2425" y="4399"/>
                    </a:cubicBezTo>
                    <a:cubicBezTo>
                      <a:pt x="2563" y="4376"/>
                      <a:pt x="2736" y="4272"/>
                      <a:pt x="2736" y="4272"/>
                    </a:cubicBezTo>
                    <a:cubicBezTo>
                      <a:pt x="2136" y="4052"/>
                      <a:pt x="1640" y="3718"/>
                      <a:pt x="1328" y="3164"/>
                    </a:cubicBezTo>
                    <a:lnTo>
                      <a:pt x="1328" y="3164"/>
                    </a:lnTo>
                    <a:cubicBezTo>
                      <a:pt x="1386" y="3186"/>
                      <a:pt x="1450" y="3197"/>
                      <a:pt x="1512" y="3197"/>
                    </a:cubicBezTo>
                    <a:cubicBezTo>
                      <a:pt x="1647" y="3197"/>
                      <a:pt x="1780" y="3143"/>
                      <a:pt x="1859" y="3025"/>
                    </a:cubicBezTo>
                    <a:cubicBezTo>
                      <a:pt x="1963" y="2852"/>
                      <a:pt x="1928" y="2621"/>
                      <a:pt x="1790" y="2483"/>
                    </a:cubicBezTo>
                    <a:lnTo>
                      <a:pt x="1790" y="2483"/>
                    </a:lnTo>
                    <a:cubicBezTo>
                      <a:pt x="1847" y="2610"/>
                      <a:pt x="1732" y="2817"/>
                      <a:pt x="1582" y="2852"/>
                    </a:cubicBezTo>
                    <a:cubicBezTo>
                      <a:pt x="1548" y="2863"/>
                      <a:pt x="1512" y="2868"/>
                      <a:pt x="1477" y="2868"/>
                    </a:cubicBezTo>
                    <a:cubicBezTo>
                      <a:pt x="1367" y="2868"/>
                      <a:pt x="1253" y="2821"/>
                      <a:pt x="1166" y="2760"/>
                    </a:cubicBezTo>
                    <a:cubicBezTo>
                      <a:pt x="820" y="2494"/>
                      <a:pt x="936" y="1894"/>
                      <a:pt x="1039" y="1548"/>
                    </a:cubicBezTo>
                    <a:cubicBezTo>
                      <a:pt x="1213" y="878"/>
                      <a:pt x="1709" y="347"/>
                      <a:pt x="2309" y="1"/>
                    </a:cubicBezTo>
                    <a:close/>
                    <a:moveTo>
                      <a:pt x="1709" y="6601"/>
                    </a:moveTo>
                    <a:cubicBezTo>
                      <a:pt x="1709" y="6602"/>
                      <a:pt x="1709" y="6603"/>
                      <a:pt x="1709" y="6603"/>
                    </a:cubicBezTo>
                    <a:cubicBezTo>
                      <a:pt x="1709" y="6603"/>
                      <a:pt x="1709" y="6602"/>
                      <a:pt x="1709" y="660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
              <p:cNvSpPr/>
              <p:nvPr/>
            </p:nvSpPr>
            <p:spPr>
              <a:xfrm>
                <a:off x="8512204" y="4786535"/>
                <a:ext cx="17925" cy="77934"/>
              </a:xfrm>
              <a:custGeom>
                <a:avLst/>
                <a:gdLst/>
                <a:ahLst/>
                <a:cxnLst/>
                <a:rect l="l" t="t" r="r" b="b"/>
                <a:pathLst>
                  <a:path w="555" h="2413" extrusionOk="0">
                    <a:moveTo>
                      <a:pt x="312" y="0"/>
                    </a:moveTo>
                    <a:lnTo>
                      <a:pt x="312" y="0"/>
                    </a:lnTo>
                    <a:cubicBezTo>
                      <a:pt x="208" y="808"/>
                      <a:pt x="93" y="1605"/>
                      <a:pt x="0" y="2413"/>
                    </a:cubicBezTo>
                    <a:cubicBezTo>
                      <a:pt x="427" y="1674"/>
                      <a:pt x="554" y="831"/>
                      <a:pt x="31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
              <p:cNvSpPr/>
              <p:nvPr/>
            </p:nvSpPr>
            <p:spPr>
              <a:xfrm>
                <a:off x="8398129" y="4618394"/>
                <a:ext cx="83521" cy="96957"/>
              </a:xfrm>
              <a:custGeom>
                <a:avLst/>
                <a:gdLst/>
                <a:ahLst/>
                <a:cxnLst/>
                <a:rect l="l" t="t" r="r" b="b"/>
                <a:pathLst>
                  <a:path w="2586" h="3002" extrusionOk="0">
                    <a:moveTo>
                      <a:pt x="2124" y="1039"/>
                    </a:moveTo>
                    <a:lnTo>
                      <a:pt x="2124" y="1039"/>
                    </a:lnTo>
                    <a:cubicBezTo>
                      <a:pt x="2066" y="1212"/>
                      <a:pt x="1974" y="1362"/>
                      <a:pt x="1836" y="1501"/>
                    </a:cubicBezTo>
                    <a:cubicBezTo>
                      <a:pt x="1709" y="1628"/>
                      <a:pt x="1547" y="1732"/>
                      <a:pt x="1397" y="1813"/>
                    </a:cubicBezTo>
                    <a:cubicBezTo>
                      <a:pt x="1224" y="1882"/>
                      <a:pt x="1051" y="1940"/>
                      <a:pt x="889" y="1997"/>
                    </a:cubicBezTo>
                    <a:cubicBezTo>
                      <a:pt x="716" y="2055"/>
                      <a:pt x="554" y="2136"/>
                      <a:pt x="416" y="2251"/>
                    </a:cubicBezTo>
                    <a:cubicBezTo>
                      <a:pt x="508" y="2101"/>
                      <a:pt x="681" y="2020"/>
                      <a:pt x="854" y="1940"/>
                    </a:cubicBezTo>
                    <a:cubicBezTo>
                      <a:pt x="1004" y="1882"/>
                      <a:pt x="1155" y="1824"/>
                      <a:pt x="1305" y="1766"/>
                    </a:cubicBezTo>
                    <a:cubicBezTo>
                      <a:pt x="1270" y="1766"/>
                      <a:pt x="1235" y="1790"/>
                      <a:pt x="1201" y="1790"/>
                    </a:cubicBezTo>
                    <a:cubicBezTo>
                      <a:pt x="1028" y="1790"/>
                      <a:pt x="854" y="1743"/>
                      <a:pt x="727" y="1628"/>
                    </a:cubicBezTo>
                    <a:lnTo>
                      <a:pt x="727" y="1628"/>
                    </a:lnTo>
                    <a:cubicBezTo>
                      <a:pt x="889" y="1686"/>
                      <a:pt x="1051" y="1709"/>
                      <a:pt x="1201" y="1709"/>
                    </a:cubicBezTo>
                    <a:cubicBezTo>
                      <a:pt x="1316" y="1709"/>
                      <a:pt x="1432" y="1686"/>
                      <a:pt x="1547" y="1651"/>
                    </a:cubicBezTo>
                    <a:cubicBezTo>
                      <a:pt x="1651" y="1593"/>
                      <a:pt x="1732" y="1536"/>
                      <a:pt x="1812" y="1466"/>
                    </a:cubicBezTo>
                    <a:cubicBezTo>
                      <a:pt x="1939" y="1351"/>
                      <a:pt x="2043" y="1189"/>
                      <a:pt x="2124" y="1039"/>
                    </a:cubicBezTo>
                    <a:close/>
                    <a:moveTo>
                      <a:pt x="2551" y="0"/>
                    </a:moveTo>
                    <a:lnTo>
                      <a:pt x="2551" y="0"/>
                    </a:lnTo>
                    <a:cubicBezTo>
                      <a:pt x="2517" y="150"/>
                      <a:pt x="2447" y="301"/>
                      <a:pt x="2355" y="462"/>
                    </a:cubicBezTo>
                    <a:cubicBezTo>
                      <a:pt x="2178" y="775"/>
                      <a:pt x="1831" y="965"/>
                      <a:pt x="1477" y="965"/>
                    </a:cubicBezTo>
                    <a:cubicBezTo>
                      <a:pt x="1439" y="965"/>
                      <a:pt x="1400" y="963"/>
                      <a:pt x="1362" y="958"/>
                    </a:cubicBezTo>
                    <a:cubicBezTo>
                      <a:pt x="970" y="924"/>
                      <a:pt x="577" y="612"/>
                      <a:pt x="474" y="243"/>
                    </a:cubicBezTo>
                    <a:cubicBezTo>
                      <a:pt x="323" y="347"/>
                      <a:pt x="243" y="520"/>
                      <a:pt x="254" y="693"/>
                    </a:cubicBezTo>
                    <a:cubicBezTo>
                      <a:pt x="266" y="866"/>
                      <a:pt x="427" y="993"/>
                      <a:pt x="577" y="1051"/>
                    </a:cubicBezTo>
                    <a:cubicBezTo>
                      <a:pt x="474" y="1097"/>
                      <a:pt x="335" y="1132"/>
                      <a:pt x="231" y="1224"/>
                    </a:cubicBezTo>
                    <a:cubicBezTo>
                      <a:pt x="139" y="1305"/>
                      <a:pt x="93" y="1455"/>
                      <a:pt x="150" y="1570"/>
                    </a:cubicBezTo>
                    <a:cubicBezTo>
                      <a:pt x="190" y="1639"/>
                      <a:pt x="295" y="1691"/>
                      <a:pt x="390" y="1691"/>
                    </a:cubicBezTo>
                    <a:cubicBezTo>
                      <a:pt x="407" y="1691"/>
                      <a:pt x="423" y="1689"/>
                      <a:pt x="439" y="1686"/>
                    </a:cubicBezTo>
                    <a:lnTo>
                      <a:pt x="439" y="1686"/>
                    </a:lnTo>
                    <a:cubicBezTo>
                      <a:pt x="254" y="1824"/>
                      <a:pt x="104" y="2043"/>
                      <a:pt x="70" y="2286"/>
                    </a:cubicBezTo>
                    <a:cubicBezTo>
                      <a:pt x="0" y="2563"/>
                      <a:pt x="150" y="2782"/>
                      <a:pt x="323" y="3001"/>
                    </a:cubicBezTo>
                    <a:cubicBezTo>
                      <a:pt x="312" y="2782"/>
                      <a:pt x="474" y="2598"/>
                      <a:pt x="658" y="2494"/>
                    </a:cubicBezTo>
                    <a:cubicBezTo>
                      <a:pt x="843" y="2378"/>
                      <a:pt x="1051" y="2320"/>
                      <a:pt x="1247" y="2228"/>
                    </a:cubicBezTo>
                    <a:cubicBezTo>
                      <a:pt x="1755" y="2020"/>
                      <a:pt x="2170" y="1582"/>
                      <a:pt x="2390" y="1074"/>
                    </a:cubicBezTo>
                    <a:cubicBezTo>
                      <a:pt x="2528" y="751"/>
                      <a:pt x="2586" y="358"/>
                      <a:pt x="255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
              <p:cNvSpPr/>
              <p:nvPr/>
            </p:nvSpPr>
            <p:spPr>
              <a:xfrm>
                <a:off x="8325492" y="4554284"/>
                <a:ext cx="177410" cy="239228"/>
              </a:xfrm>
              <a:custGeom>
                <a:avLst/>
                <a:gdLst/>
                <a:ahLst/>
                <a:cxnLst/>
                <a:rect l="l" t="t" r="r" b="b"/>
                <a:pathLst>
                  <a:path w="5493" h="7407" extrusionOk="0">
                    <a:moveTo>
                      <a:pt x="3542" y="6441"/>
                    </a:moveTo>
                    <a:lnTo>
                      <a:pt x="3542" y="6441"/>
                    </a:lnTo>
                    <a:cubicBezTo>
                      <a:pt x="3334" y="6637"/>
                      <a:pt x="3092" y="6799"/>
                      <a:pt x="2826" y="6914"/>
                    </a:cubicBezTo>
                    <a:cubicBezTo>
                      <a:pt x="2572" y="7041"/>
                      <a:pt x="2295" y="7133"/>
                      <a:pt x="2007" y="7180"/>
                    </a:cubicBezTo>
                    <a:cubicBezTo>
                      <a:pt x="1901" y="7197"/>
                      <a:pt x="1795" y="7204"/>
                      <a:pt x="1689" y="7204"/>
                    </a:cubicBezTo>
                    <a:cubicBezTo>
                      <a:pt x="1506" y="7204"/>
                      <a:pt x="1324" y="7181"/>
                      <a:pt x="1141" y="7145"/>
                    </a:cubicBezTo>
                    <a:cubicBezTo>
                      <a:pt x="864" y="7076"/>
                      <a:pt x="599" y="6972"/>
                      <a:pt x="345" y="6822"/>
                    </a:cubicBezTo>
                    <a:lnTo>
                      <a:pt x="345" y="6822"/>
                    </a:lnTo>
                    <a:cubicBezTo>
                      <a:pt x="610" y="6960"/>
                      <a:pt x="887" y="7064"/>
                      <a:pt x="1164" y="7099"/>
                    </a:cubicBezTo>
                    <a:cubicBezTo>
                      <a:pt x="1323" y="7133"/>
                      <a:pt x="1489" y="7155"/>
                      <a:pt x="1656" y="7155"/>
                    </a:cubicBezTo>
                    <a:cubicBezTo>
                      <a:pt x="1770" y="7155"/>
                      <a:pt x="1883" y="7145"/>
                      <a:pt x="1995" y="7122"/>
                    </a:cubicBezTo>
                    <a:cubicBezTo>
                      <a:pt x="2272" y="7076"/>
                      <a:pt x="2538" y="6983"/>
                      <a:pt x="2803" y="6868"/>
                    </a:cubicBezTo>
                    <a:cubicBezTo>
                      <a:pt x="3057" y="6753"/>
                      <a:pt x="3311" y="6614"/>
                      <a:pt x="3542" y="6441"/>
                    </a:cubicBezTo>
                    <a:close/>
                    <a:moveTo>
                      <a:pt x="4800" y="0"/>
                    </a:moveTo>
                    <a:cubicBezTo>
                      <a:pt x="5227" y="1027"/>
                      <a:pt x="5158" y="2343"/>
                      <a:pt x="4766" y="3371"/>
                    </a:cubicBezTo>
                    <a:cubicBezTo>
                      <a:pt x="4639" y="3717"/>
                      <a:pt x="4465" y="4040"/>
                      <a:pt x="4258" y="4363"/>
                    </a:cubicBezTo>
                    <a:cubicBezTo>
                      <a:pt x="4165" y="4502"/>
                      <a:pt x="4050" y="4629"/>
                      <a:pt x="3934" y="4756"/>
                    </a:cubicBezTo>
                    <a:cubicBezTo>
                      <a:pt x="3796" y="4883"/>
                      <a:pt x="3669" y="4998"/>
                      <a:pt x="3565" y="5137"/>
                    </a:cubicBezTo>
                    <a:cubicBezTo>
                      <a:pt x="3473" y="5287"/>
                      <a:pt x="3392" y="5471"/>
                      <a:pt x="3450" y="5644"/>
                    </a:cubicBezTo>
                    <a:cubicBezTo>
                      <a:pt x="3492" y="5771"/>
                      <a:pt x="3589" y="5854"/>
                      <a:pt x="3701" y="5854"/>
                    </a:cubicBezTo>
                    <a:cubicBezTo>
                      <a:pt x="3738" y="5854"/>
                      <a:pt x="3777" y="5845"/>
                      <a:pt x="3815" y="5826"/>
                    </a:cubicBezTo>
                    <a:lnTo>
                      <a:pt x="3815" y="5826"/>
                    </a:lnTo>
                    <a:cubicBezTo>
                      <a:pt x="3435" y="6027"/>
                      <a:pt x="3049" y="6107"/>
                      <a:pt x="2663" y="6107"/>
                    </a:cubicBezTo>
                    <a:cubicBezTo>
                      <a:pt x="2316" y="6107"/>
                      <a:pt x="1968" y="6042"/>
                      <a:pt x="1626" y="5945"/>
                    </a:cubicBezTo>
                    <a:cubicBezTo>
                      <a:pt x="1481" y="5907"/>
                      <a:pt x="1338" y="5890"/>
                      <a:pt x="1203" y="5890"/>
                    </a:cubicBezTo>
                    <a:cubicBezTo>
                      <a:pt x="672" y="5890"/>
                      <a:pt x="285" y="6163"/>
                      <a:pt x="552" y="6568"/>
                    </a:cubicBezTo>
                    <a:cubicBezTo>
                      <a:pt x="472" y="6568"/>
                      <a:pt x="379" y="6499"/>
                      <a:pt x="275" y="6499"/>
                    </a:cubicBezTo>
                    <a:cubicBezTo>
                      <a:pt x="269" y="6498"/>
                      <a:pt x="263" y="6498"/>
                      <a:pt x="257" y="6498"/>
                    </a:cubicBezTo>
                    <a:cubicBezTo>
                      <a:pt x="115" y="6498"/>
                      <a:pt x="1" y="6621"/>
                      <a:pt x="56" y="6776"/>
                    </a:cubicBezTo>
                    <a:cubicBezTo>
                      <a:pt x="91" y="6856"/>
                      <a:pt x="160" y="6903"/>
                      <a:pt x="229" y="6960"/>
                    </a:cubicBezTo>
                    <a:cubicBezTo>
                      <a:pt x="691" y="7253"/>
                      <a:pt x="1196" y="7406"/>
                      <a:pt x="1708" y="7406"/>
                    </a:cubicBezTo>
                    <a:cubicBezTo>
                      <a:pt x="2105" y="7406"/>
                      <a:pt x="2507" y="7314"/>
                      <a:pt x="2896" y="7122"/>
                    </a:cubicBezTo>
                    <a:cubicBezTo>
                      <a:pt x="3773" y="6672"/>
                      <a:pt x="4396" y="5806"/>
                      <a:pt x="4766" y="4883"/>
                    </a:cubicBezTo>
                    <a:cubicBezTo>
                      <a:pt x="5447" y="3232"/>
                      <a:pt x="5493" y="1639"/>
                      <a:pt x="480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
              <p:cNvSpPr/>
              <p:nvPr/>
            </p:nvSpPr>
            <p:spPr>
              <a:xfrm>
                <a:off x="8391411" y="4732857"/>
                <a:ext cx="82778" cy="100607"/>
              </a:xfrm>
              <a:custGeom>
                <a:avLst/>
                <a:gdLst/>
                <a:ahLst/>
                <a:cxnLst/>
                <a:rect l="l" t="t" r="r" b="b"/>
                <a:pathLst>
                  <a:path w="2563" h="3115" extrusionOk="0">
                    <a:moveTo>
                      <a:pt x="2563" y="0"/>
                    </a:moveTo>
                    <a:cubicBezTo>
                      <a:pt x="2332" y="762"/>
                      <a:pt x="1466" y="1454"/>
                      <a:pt x="797" y="1835"/>
                    </a:cubicBezTo>
                    <a:cubicBezTo>
                      <a:pt x="716" y="1881"/>
                      <a:pt x="0" y="2251"/>
                      <a:pt x="416" y="2309"/>
                    </a:cubicBezTo>
                    <a:cubicBezTo>
                      <a:pt x="428" y="2310"/>
                      <a:pt x="440" y="2311"/>
                      <a:pt x="452" y="2311"/>
                    </a:cubicBezTo>
                    <a:cubicBezTo>
                      <a:pt x="529" y="2311"/>
                      <a:pt x="598" y="2279"/>
                      <a:pt x="658" y="2239"/>
                    </a:cubicBezTo>
                    <a:lnTo>
                      <a:pt x="658" y="2239"/>
                    </a:lnTo>
                    <a:cubicBezTo>
                      <a:pt x="566" y="2435"/>
                      <a:pt x="543" y="2689"/>
                      <a:pt x="682" y="2874"/>
                    </a:cubicBezTo>
                    <a:cubicBezTo>
                      <a:pt x="782" y="3020"/>
                      <a:pt x="975" y="3115"/>
                      <a:pt x="1154" y="3115"/>
                    </a:cubicBezTo>
                    <a:cubicBezTo>
                      <a:pt x="1202" y="3115"/>
                      <a:pt x="1249" y="3108"/>
                      <a:pt x="1293" y="3093"/>
                    </a:cubicBezTo>
                    <a:cubicBezTo>
                      <a:pt x="1513" y="3013"/>
                      <a:pt x="1628" y="2759"/>
                      <a:pt x="1628" y="2528"/>
                    </a:cubicBezTo>
                    <a:lnTo>
                      <a:pt x="1628" y="2528"/>
                    </a:lnTo>
                    <a:cubicBezTo>
                      <a:pt x="1628" y="2638"/>
                      <a:pt x="1524" y="2731"/>
                      <a:pt x="1421" y="2731"/>
                    </a:cubicBezTo>
                    <a:cubicBezTo>
                      <a:pt x="1405" y="2731"/>
                      <a:pt x="1389" y="2729"/>
                      <a:pt x="1374" y="2724"/>
                    </a:cubicBezTo>
                    <a:cubicBezTo>
                      <a:pt x="1259" y="2701"/>
                      <a:pt x="1166" y="2586"/>
                      <a:pt x="1155" y="2459"/>
                    </a:cubicBezTo>
                    <a:cubicBezTo>
                      <a:pt x="1143" y="2343"/>
                      <a:pt x="1178" y="2205"/>
                      <a:pt x="1259" y="2112"/>
                    </a:cubicBezTo>
                    <a:cubicBezTo>
                      <a:pt x="1328" y="2008"/>
                      <a:pt x="1432" y="1916"/>
                      <a:pt x="1513" y="1835"/>
                    </a:cubicBezTo>
                    <a:cubicBezTo>
                      <a:pt x="2044" y="1327"/>
                      <a:pt x="2355" y="704"/>
                      <a:pt x="25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
              <p:cNvSpPr/>
              <p:nvPr/>
            </p:nvSpPr>
            <p:spPr>
              <a:xfrm>
                <a:off x="8473059" y="4423414"/>
                <a:ext cx="144661" cy="231186"/>
              </a:xfrm>
              <a:custGeom>
                <a:avLst/>
                <a:gdLst/>
                <a:ahLst/>
                <a:cxnLst/>
                <a:rect l="l" t="t" r="r" b="b"/>
                <a:pathLst>
                  <a:path w="4479" h="7158" extrusionOk="0">
                    <a:moveTo>
                      <a:pt x="993" y="1"/>
                    </a:moveTo>
                    <a:cubicBezTo>
                      <a:pt x="977" y="28"/>
                      <a:pt x="962" y="55"/>
                      <a:pt x="946" y="83"/>
                    </a:cubicBezTo>
                    <a:lnTo>
                      <a:pt x="946" y="83"/>
                    </a:lnTo>
                    <a:cubicBezTo>
                      <a:pt x="962" y="56"/>
                      <a:pt x="978" y="28"/>
                      <a:pt x="993" y="1"/>
                    </a:cubicBezTo>
                    <a:close/>
                    <a:moveTo>
                      <a:pt x="439" y="1501"/>
                    </a:moveTo>
                    <a:lnTo>
                      <a:pt x="439" y="1501"/>
                    </a:lnTo>
                    <a:cubicBezTo>
                      <a:pt x="416" y="1617"/>
                      <a:pt x="416" y="1744"/>
                      <a:pt x="416" y="1882"/>
                    </a:cubicBezTo>
                    <a:cubicBezTo>
                      <a:pt x="416" y="2009"/>
                      <a:pt x="427" y="2124"/>
                      <a:pt x="462" y="2240"/>
                    </a:cubicBezTo>
                    <a:cubicBezTo>
                      <a:pt x="485" y="2355"/>
                      <a:pt x="520" y="2471"/>
                      <a:pt x="566" y="2586"/>
                    </a:cubicBezTo>
                    <a:cubicBezTo>
                      <a:pt x="612" y="2702"/>
                      <a:pt x="670" y="2817"/>
                      <a:pt x="728" y="2909"/>
                    </a:cubicBezTo>
                    <a:cubicBezTo>
                      <a:pt x="970" y="3348"/>
                      <a:pt x="1339" y="3694"/>
                      <a:pt x="1720" y="3994"/>
                    </a:cubicBezTo>
                    <a:cubicBezTo>
                      <a:pt x="2101" y="4318"/>
                      <a:pt x="2517" y="4595"/>
                      <a:pt x="2874" y="4929"/>
                    </a:cubicBezTo>
                    <a:cubicBezTo>
                      <a:pt x="3071" y="5114"/>
                      <a:pt x="3232" y="5276"/>
                      <a:pt x="3382" y="5483"/>
                    </a:cubicBezTo>
                    <a:cubicBezTo>
                      <a:pt x="3532" y="5680"/>
                      <a:pt x="3671" y="5887"/>
                      <a:pt x="3786" y="6107"/>
                    </a:cubicBezTo>
                    <a:cubicBezTo>
                      <a:pt x="3532" y="5680"/>
                      <a:pt x="3209" y="5299"/>
                      <a:pt x="2851" y="4964"/>
                    </a:cubicBezTo>
                    <a:cubicBezTo>
                      <a:pt x="2459" y="4664"/>
                      <a:pt x="2043" y="4375"/>
                      <a:pt x="1674" y="4075"/>
                    </a:cubicBezTo>
                    <a:cubicBezTo>
                      <a:pt x="1293" y="3752"/>
                      <a:pt x="924" y="3406"/>
                      <a:pt x="670" y="2956"/>
                    </a:cubicBezTo>
                    <a:cubicBezTo>
                      <a:pt x="554" y="2748"/>
                      <a:pt x="462" y="2494"/>
                      <a:pt x="416" y="2251"/>
                    </a:cubicBezTo>
                    <a:cubicBezTo>
                      <a:pt x="404" y="2124"/>
                      <a:pt x="381" y="2009"/>
                      <a:pt x="381" y="1882"/>
                    </a:cubicBezTo>
                    <a:cubicBezTo>
                      <a:pt x="381" y="1744"/>
                      <a:pt x="393" y="1628"/>
                      <a:pt x="439" y="1501"/>
                    </a:cubicBezTo>
                    <a:close/>
                    <a:moveTo>
                      <a:pt x="4075" y="6637"/>
                    </a:moveTo>
                    <a:cubicBezTo>
                      <a:pt x="4075" y="6637"/>
                      <a:pt x="4075" y="6637"/>
                      <a:pt x="4075" y="6638"/>
                    </a:cubicBezTo>
                    <a:cubicBezTo>
                      <a:pt x="4075" y="6637"/>
                      <a:pt x="4075" y="6637"/>
                      <a:pt x="4075" y="6637"/>
                    </a:cubicBezTo>
                    <a:close/>
                    <a:moveTo>
                      <a:pt x="946" y="83"/>
                    </a:moveTo>
                    <a:cubicBezTo>
                      <a:pt x="775" y="366"/>
                      <a:pt x="541" y="595"/>
                      <a:pt x="404" y="901"/>
                    </a:cubicBezTo>
                    <a:cubicBezTo>
                      <a:pt x="312" y="1086"/>
                      <a:pt x="254" y="1259"/>
                      <a:pt x="208" y="1443"/>
                    </a:cubicBezTo>
                    <a:cubicBezTo>
                      <a:pt x="0" y="2321"/>
                      <a:pt x="254" y="3163"/>
                      <a:pt x="831" y="3925"/>
                    </a:cubicBezTo>
                    <a:cubicBezTo>
                      <a:pt x="1512" y="4825"/>
                      <a:pt x="2263" y="5991"/>
                      <a:pt x="2193" y="7157"/>
                    </a:cubicBezTo>
                    <a:cubicBezTo>
                      <a:pt x="2424" y="6811"/>
                      <a:pt x="2447" y="6441"/>
                      <a:pt x="2436" y="6049"/>
                    </a:cubicBezTo>
                    <a:lnTo>
                      <a:pt x="2436" y="6049"/>
                    </a:lnTo>
                    <a:cubicBezTo>
                      <a:pt x="2531" y="6302"/>
                      <a:pt x="2776" y="6338"/>
                      <a:pt x="3052" y="6338"/>
                    </a:cubicBezTo>
                    <a:cubicBezTo>
                      <a:pt x="3162" y="6338"/>
                      <a:pt x="3277" y="6332"/>
                      <a:pt x="3390" y="6332"/>
                    </a:cubicBezTo>
                    <a:cubicBezTo>
                      <a:pt x="3677" y="6332"/>
                      <a:pt x="3948" y="6370"/>
                      <a:pt x="4075" y="6637"/>
                    </a:cubicBezTo>
                    <a:lnTo>
                      <a:pt x="4075" y="6637"/>
                    </a:lnTo>
                    <a:cubicBezTo>
                      <a:pt x="3752" y="5956"/>
                      <a:pt x="4479" y="5137"/>
                      <a:pt x="3555" y="4710"/>
                    </a:cubicBezTo>
                    <a:cubicBezTo>
                      <a:pt x="3948" y="4548"/>
                      <a:pt x="4040" y="4456"/>
                      <a:pt x="4340" y="4156"/>
                    </a:cubicBezTo>
                    <a:lnTo>
                      <a:pt x="4340" y="4156"/>
                    </a:lnTo>
                    <a:cubicBezTo>
                      <a:pt x="4227" y="4169"/>
                      <a:pt x="4126" y="4173"/>
                      <a:pt x="4036" y="4173"/>
                    </a:cubicBezTo>
                    <a:cubicBezTo>
                      <a:pt x="3714" y="4173"/>
                      <a:pt x="3544" y="4110"/>
                      <a:pt x="3544" y="4110"/>
                    </a:cubicBezTo>
                    <a:cubicBezTo>
                      <a:pt x="3659" y="3994"/>
                      <a:pt x="3775" y="3821"/>
                      <a:pt x="3775" y="3821"/>
                    </a:cubicBezTo>
                    <a:lnTo>
                      <a:pt x="3775" y="3821"/>
                    </a:lnTo>
                    <a:cubicBezTo>
                      <a:pt x="3548" y="3867"/>
                      <a:pt x="3325" y="3891"/>
                      <a:pt x="3106" y="3891"/>
                    </a:cubicBezTo>
                    <a:cubicBezTo>
                      <a:pt x="2656" y="3891"/>
                      <a:pt x="2224" y="3789"/>
                      <a:pt x="1813" y="3556"/>
                    </a:cubicBezTo>
                    <a:cubicBezTo>
                      <a:pt x="2032" y="3521"/>
                      <a:pt x="2228" y="3348"/>
                      <a:pt x="2251" y="3129"/>
                    </a:cubicBezTo>
                    <a:cubicBezTo>
                      <a:pt x="2263" y="2921"/>
                      <a:pt x="2090" y="2702"/>
                      <a:pt x="1870" y="2655"/>
                    </a:cubicBezTo>
                    <a:lnTo>
                      <a:pt x="1870" y="2655"/>
                    </a:lnTo>
                    <a:cubicBezTo>
                      <a:pt x="1997" y="2759"/>
                      <a:pt x="1997" y="3002"/>
                      <a:pt x="1882" y="3117"/>
                    </a:cubicBezTo>
                    <a:cubicBezTo>
                      <a:pt x="1789" y="3210"/>
                      <a:pt x="1658" y="3251"/>
                      <a:pt x="1520" y="3251"/>
                    </a:cubicBezTo>
                    <a:cubicBezTo>
                      <a:pt x="1487" y="3251"/>
                      <a:pt x="1453" y="3249"/>
                      <a:pt x="1420" y="3244"/>
                    </a:cubicBezTo>
                    <a:cubicBezTo>
                      <a:pt x="947" y="3209"/>
                      <a:pt x="728" y="2552"/>
                      <a:pt x="635" y="2171"/>
                    </a:cubicBezTo>
                    <a:cubicBezTo>
                      <a:pt x="447" y="1474"/>
                      <a:pt x="598" y="714"/>
                      <a:pt x="946" y="8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
              <p:cNvSpPr/>
              <p:nvPr/>
            </p:nvSpPr>
            <p:spPr>
              <a:xfrm>
                <a:off x="8488724" y="4560970"/>
                <a:ext cx="54066" cy="151766"/>
              </a:xfrm>
              <a:custGeom>
                <a:avLst/>
                <a:gdLst/>
                <a:ahLst/>
                <a:cxnLst/>
                <a:rect l="l" t="t" r="r" b="b"/>
                <a:pathLst>
                  <a:path w="1674" h="4699" extrusionOk="0">
                    <a:moveTo>
                      <a:pt x="450" y="994"/>
                    </a:moveTo>
                    <a:lnTo>
                      <a:pt x="450" y="994"/>
                    </a:lnTo>
                    <a:cubicBezTo>
                      <a:pt x="531" y="1201"/>
                      <a:pt x="612" y="1409"/>
                      <a:pt x="647" y="1640"/>
                    </a:cubicBezTo>
                    <a:cubicBezTo>
                      <a:pt x="693" y="1871"/>
                      <a:pt x="727" y="2102"/>
                      <a:pt x="739" y="2332"/>
                    </a:cubicBezTo>
                    <a:cubicBezTo>
                      <a:pt x="739" y="2563"/>
                      <a:pt x="739" y="2806"/>
                      <a:pt x="693" y="3037"/>
                    </a:cubicBezTo>
                    <a:cubicBezTo>
                      <a:pt x="670" y="3267"/>
                      <a:pt x="623" y="3521"/>
                      <a:pt x="554" y="3752"/>
                    </a:cubicBezTo>
                    <a:cubicBezTo>
                      <a:pt x="589" y="3521"/>
                      <a:pt x="635" y="3291"/>
                      <a:pt x="647" y="3048"/>
                    </a:cubicBezTo>
                    <a:cubicBezTo>
                      <a:pt x="658" y="2817"/>
                      <a:pt x="681" y="2563"/>
                      <a:pt x="681" y="2332"/>
                    </a:cubicBezTo>
                    <a:cubicBezTo>
                      <a:pt x="681" y="2102"/>
                      <a:pt x="647" y="1871"/>
                      <a:pt x="612" y="1663"/>
                    </a:cubicBezTo>
                    <a:cubicBezTo>
                      <a:pt x="566" y="1432"/>
                      <a:pt x="508" y="1213"/>
                      <a:pt x="450" y="994"/>
                    </a:cubicBezTo>
                    <a:close/>
                    <a:moveTo>
                      <a:pt x="0" y="1"/>
                    </a:moveTo>
                    <a:lnTo>
                      <a:pt x="0" y="1"/>
                    </a:lnTo>
                    <a:cubicBezTo>
                      <a:pt x="531" y="1501"/>
                      <a:pt x="623" y="3140"/>
                      <a:pt x="266" y="4699"/>
                    </a:cubicBezTo>
                    <a:cubicBezTo>
                      <a:pt x="693" y="4387"/>
                      <a:pt x="1016" y="3718"/>
                      <a:pt x="981" y="3187"/>
                    </a:cubicBezTo>
                    <a:lnTo>
                      <a:pt x="981" y="3187"/>
                    </a:lnTo>
                    <a:cubicBezTo>
                      <a:pt x="1108" y="3360"/>
                      <a:pt x="1270" y="4052"/>
                      <a:pt x="1304" y="4087"/>
                    </a:cubicBezTo>
                    <a:cubicBezTo>
                      <a:pt x="1674" y="3013"/>
                      <a:pt x="589" y="820"/>
                      <a:pt x="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
              <p:cNvSpPr/>
              <p:nvPr/>
            </p:nvSpPr>
            <p:spPr>
              <a:xfrm>
                <a:off x="8350361" y="4354589"/>
                <a:ext cx="171564" cy="50061"/>
              </a:xfrm>
              <a:custGeom>
                <a:avLst/>
                <a:gdLst/>
                <a:ahLst/>
                <a:cxnLst/>
                <a:rect l="l" t="t" r="r" b="b"/>
                <a:pathLst>
                  <a:path w="5312" h="1550" extrusionOk="0">
                    <a:moveTo>
                      <a:pt x="1067" y="1"/>
                    </a:moveTo>
                    <a:cubicBezTo>
                      <a:pt x="642" y="1"/>
                      <a:pt x="333" y="128"/>
                      <a:pt x="244" y="458"/>
                    </a:cubicBezTo>
                    <a:cubicBezTo>
                      <a:pt x="0" y="1376"/>
                      <a:pt x="2016" y="1550"/>
                      <a:pt x="3577" y="1550"/>
                    </a:cubicBezTo>
                    <a:cubicBezTo>
                      <a:pt x="4529" y="1550"/>
                      <a:pt x="5311" y="1485"/>
                      <a:pt x="5311" y="1485"/>
                    </a:cubicBezTo>
                    <a:cubicBezTo>
                      <a:pt x="5311" y="1485"/>
                      <a:pt x="2515" y="1"/>
                      <a:pt x="106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
              <p:cNvSpPr/>
              <p:nvPr/>
            </p:nvSpPr>
            <p:spPr>
              <a:xfrm>
                <a:off x="8388440" y="4265383"/>
                <a:ext cx="134228" cy="111459"/>
              </a:xfrm>
              <a:custGeom>
                <a:avLst/>
                <a:gdLst/>
                <a:ahLst/>
                <a:cxnLst/>
                <a:rect l="l" t="t" r="r" b="b"/>
                <a:pathLst>
                  <a:path w="4156" h="3451" extrusionOk="0">
                    <a:moveTo>
                      <a:pt x="1532" y="0"/>
                    </a:moveTo>
                    <a:cubicBezTo>
                      <a:pt x="1396" y="0"/>
                      <a:pt x="1265" y="50"/>
                      <a:pt x="1143" y="161"/>
                    </a:cubicBezTo>
                    <a:cubicBezTo>
                      <a:pt x="0" y="1200"/>
                      <a:pt x="4156" y="3451"/>
                      <a:pt x="4156" y="3451"/>
                    </a:cubicBezTo>
                    <a:cubicBezTo>
                      <a:pt x="4156" y="3451"/>
                      <a:pt x="2665" y="0"/>
                      <a:pt x="153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
              <p:cNvSpPr/>
              <p:nvPr/>
            </p:nvSpPr>
            <p:spPr>
              <a:xfrm>
                <a:off x="8481618" y="4212124"/>
                <a:ext cx="94825" cy="166203"/>
              </a:xfrm>
              <a:custGeom>
                <a:avLst/>
                <a:gdLst/>
                <a:ahLst/>
                <a:cxnLst/>
                <a:rect l="l" t="t" r="r" b="b"/>
                <a:pathLst>
                  <a:path w="2936" h="5146" extrusionOk="0">
                    <a:moveTo>
                      <a:pt x="1593" y="0"/>
                    </a:moveTo>
                    <a:cubicBezTo>
                      <a:pt x="1560" y="0"/>
                      <a:pt x="1526" y="3"/>
                      <a:pt x="1490" y="10"/>
                    </a:cubicBezTo>
                    <a:cubicBezTo>
                      <a:pt x="1" y="263"/>
                      <a:pt x="2067" y="5146"/>
                      <a:pt x="2067" y="5146"/>
                    </a:cubicBezTo>
                    <a:cubicBezTo>
                      <a:pt x="2067" y="5146"/>
                      <a:pt x="2936" y="0"/>
                      <a:pt x="159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3" name="Google Shape;373;p4"/>
            <p:cNvSpPr/>
            <p:nvPr/>
          </p:nvSpPr>
          <p:spPr>
            <a:xfrm>
              <a:off x="4470392"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 name="Google Shape;374;p4"/>
          <p:cNvSpPr txBox="1">
            <a:spLocks noGrp="1"/>
          </p:cNvSpPr>
          <p:nvPr>
            <p:ph type="title"/>
          </p:nvPr>
        </p:nvSpPr>
        <p:spPr>
          <a:xfrm>
            <a:off x="758775" y="445025"/>
            <a:ext cx="76263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sz="3000">
                <a:solidFill>
                  <a:schemeClr val="accent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5" name="Google Shape;375;p4"/>
          <p:cNvSpPr txBox="1">
            <a:spLocks noGrp="1"/>
          </p:cNvSpPr>
          <p:nvPr>
            <p:ph type="body" idx="1"/>
          </p:nvPr>
        </p:nvSpPr>
        <p:spPr>
          <a:xfrm>
            <a:off x="975225" y="1289700"/>
            <a:ext cx="7193400" cy="3027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rgbClr val="434343"/>
              </a:buClr>
              <a:buSzPts val="1200"/>
              <a:buFont typeface="Livvic"/>
              <a:buChar char="●"/>
              <a:defRPr sz="1200"/>
            </a:lvl1pPr>
            <a:lvl2pPr marL="914400" lvl="1" indent="-304800">
              <a:spcBef>
                <a:spcPts val="0"/>
              </a:spcBef>
              <a:spcAft>
                <a:spcPts val="0"/>
              </a:spcAft>
              <a:buClr>
                <a:srgbClr val="434343"/>
              </a:buClr>
              <a:buSzPts val="1200"/>
              <a:buFont typeface="Roboto Condensed Light"/>
              <a:buChar char="○"/>
              <a:defRPr sz="1200"/>
            </a:lvl2pPr>
            <a:lvl3pPr marL="1371600" lvl="2" indent="-304800">
              <a:spcBef>
                <a:spcPts val="0"/>
              </a:spcBef>
              <a:spcAft>
                <a:spcPts val="0"/>
              </a:spcAft>
              <a:buClr>
                <a:srgbClr val="434343"/>
              </a:buClr>
              <a:buSzPts val="1200"/>
              <a:buFont typeface="Roboto Condensed Light"/>
              <a:buChar char="■"/>
              <a:defRPr/>
            </a:lvl3pPr>
            <a:lvl4pPr marL="1828800" lvl="3" indent="-304800">
              <a:spcBef>
                <a:spcPts val="0"/>
              </a:spcBef>
              <a:spcAft>
                <a:spcPts val="0"/>
              </a:spcAft>
              <a:buClr>
                <a:srgbClr val="434343"/>
              </a:buClr>
              <a:buSzPts val="1200"/>
              <a:buFont typeface="Roboto Condensed Light"/>
              <a:buChar char="●"/>
              <a:defRPr/>
            </a:lvl4pPr>
            <a:lvl5pPr marL="2286000" lvl="4" indent="-304800">
              <a:spcBef>
                <a:spcPts val="0"/>
              </a:spcBef>
              <a:spcAft>
                <a:spcPts val="0"/>
              </a:spcAft>
              <a:buClr>
                <a:srgbClr val="434343"/>
              </a:buClr>
              <a:buSzPts val="1200"/>
              <a:buFont typeface="Roboto Condensed Light"/>
              <a:buChar char="○"/>
              <a:defRPr/>
            </a:lvl5pPr>
            <a:lvl6pPr marL="2743200" lvl="5" indent="-304800">
              <a:spcBef>
                <a:spcPts val="0"/>
              </a:spcBef>
              <a:spcAft>
                <a:spcPts val="0"/>
              </a:spcAft>
              <a:buClr>
                <a:srgbClr val="434343"/>
              </a:buClr>
              <a:buSzPts val="1200"/>
              <a:buFont typeface="Roboto Condensed Light"/>
              <a:buChar char="■"/>
              <a:defRPr/>
            </a:lvl6pPr>
            <a:lvl7pPr marL="3200400" lvl="6" indent="-304800">
              <a:spcBef>
                <a:spcPts val="0"/>
              </a:spcBef>
              <a:spcAft>
                <a:spcPts val="0"/>
              </a:spcAft>
              <a:buClr>
                <a:srgbClr val="434343"/>
              </a:buClr>
              <a:buSzPts val="1200"/>
              <a:buFont typeface="Roboto Condensed Light"/>
              <a:buChar char="●"/>
              <a:defRPr/>
            </a:lvl7pPr>
            <a:lvl8pPr marL="3657600" lvl="7" indent="-304800">
              <a:spcBef>
                <a:spcPts val="0"/>
              </a:spcBef>
              <a:spcAft>
                <a:spcPts val="0"/>
              </a:spcAft>
              <a:buClr>
                <a:srgbClr val="434343"/>
              </a:buClr>
              <a:buSzPts val="1200"/>
              <a:buFont typeface="Roboto Condensed Light"/>
              <a:buChar char="○"/>
              <a:defRPr/>
            </a:lvl8pPr>
            <a:lvl9pPr marL="4114800" lvl="8" indent="-304800">
              <a:spcBef>
                <a:spcPts val="0"/>
              </a:spcBef>
              <a:spcAft>
                <a:spcPts val="0"/>
              </a:spcAft>
              <a:buClr>
                <a:srgbClr val="434343"/>
              </a:buClr>
              <a:buSzPts val="1200"/>
              <a:buFont typeface="Roboto Condensed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376"/>
        <p:cNvGrpSpPr/>
        <p:nvPr/>
      </p:nvGrpSpPr>
      <p:grpSpPr>
        <a:xfrm>
          <a:off x="0" y="0"/>
          <a:ext cx="0" cy="0"/>
          <a:chOff x="0" y="0"/>
          <a:chExt cx="0" cy="0"/>
        </a:xfrm>
      </p:grpSpPr>
      <p:sp>
        <p:nvSpPr>
          <p:cNvPr id="377" name="Google Shape;377;p5"/>
          <p:cNvSpPr txBox="1">
            <a:spLocks noGrp="1"/>
          </p:cNvSpPr>
          <p:nvPr>
            <p:ph type="title"/>
          </p:nvPr>
        </p:nvSpPr>
        <p:spPr>
          <a:xfrm>
            <a:off x="713400" y="445025"/>
            <a:ext cx="77172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sz="3000">
                <a:solidFill>
                  <a:schemeClr val="accent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8" name="Google Shape;378;p5"/>
          <p:cNvSpPr txBox="1">
            <a:spLocks noGrp="1"/>
          </p:cNvSpPr>
          <p:nvPr>
            <p:ph type="body" idx="1"/>
          </p:nvPr>
        </p:nvSpPr>
        <p:spPr>
          <a:xfrm>
            <a:off x="4077525" y="1904050"/>
            <a:ext cx="3847200" cy="1079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500">
                <a:solidFill>
                  <a:schemeClr val="dk1"/>
                </a:solidFill>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9" name="Google Shape;379;p5"/>
          <p:cNvSpPr txBox="1">
            <a:spLocks noGrp="1"/>
          </p:cNvSpPr>
          <p:nvPr>
            <p:ph type="body" idx="2"/>
          </p:nvPr>
        </p:nvSpPr>
        <p:spPr>
          <a:xfrm>
            <a:off x="4077525" y="3480700"/>
            <a:ext cx="3847200" cy="1079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500">
                <a:solidFill>
                  <a:schemeClr val="dk1"/>
                </a:solidFill>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0" name="Google Shape;380;p5"/>
          <p:cNvSpPr txBox="1">
            <a:spLocks noGrp="1"/>
          </p:cNvSpPr>
          <p:nvPr>
            <p:ph type="title" idx="3"/>
          </p:nvPr>
        </p:nvSpPr>
        <p:spPr>
          <a:xfrm>
            <a:off x="4077525" y="1372450"/>
            <a:ext cx="3590700" cy="5316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000"/>
              <a:buNone/>
              <a:defRPr sz="2400" b="1">
                <a:solidFill>
                  <a:schemeClr val="dk2"/>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381" name="Google Shape;381;p5"/>
          <p:cNvSpPr txBox="1">
            <a:spLocks noGrp="1"/>
          </p:cNvSpPr>
          <p:nvPr>
            <p:ph type="title" idx="4"/>
          </p:nvPr>
        </p:nvSpPr>
        <p:spPr>
          <a:xfrm>
            <a:off x="4077525" y="2949100"/>
            <a:ext cx="3590700" cy="5316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000"/>
              <a:buNone/>
              <a:defRPr sz="2400" b="1">
                <a:solidFill>
                  <a:schemeClr val="dk2"/>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grpSp>
        <p:nvGrpSpPr>
          <p:cNvPr id="382" name="Google Shape;382;p5"/>
          <p:cNvGrpSpPr/>
          <p:nvPr/>
        </p:nvGrpSpPr>
        <p:grpSpPr>
          <a:xfrm>
            <a:off x="-23" y="114913"/>
            <a:ext cx="9067896" cy="4900595"/>
            <a:chOff x="-23" y="114913"/>
            <a:chExt cx="9067896" cy="4900595"/>
          </a:xfrm>
        </p:grpSpPr>
        <p:grpSp>
          <p:nvGrpSpPr>
            <p:cNvPr id="383" name="Google Shape;383;p5"/>
            <p:cNvGrpSpPr/>
            <p:nvPr/>
          </p:nvGrpSpPr>
          <p:grpSpPr>
            <a:xfrm flipH="1">
              <a:off x="4477159" y="4842845"/>
              <a:ext cx="189780" cy="172662"/>
              <a:chOff x="4520653" y="4806269"/>
              <a:chExt cx="189780" cy="172662"/>
            </a:xfrm>
          </p:grpSpPr>
          <p:sp>
            <p:nvSpPr>
              <p:cNvPr id="384" name="Google Shape;384;p5"/>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5"/>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7" name="Google Shape;387;p5"/>
            <p:cNvSpPr/>
            <p:nvPr/>
          </p:nvSpPr>
          <p:spPr>
            <a:xfrm flipH="1">
              <a:off x="4470441"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 name="Google Shape;388;p5"/>
            <p:cNvGrpSpPr/>
            <p:nvPr/>
          </p:nvGrpSpPr>
          <p:grpSpPr>
            <a:xfrm flipH="1">
              <a:off x="-23" y="114937"/>
              <a:ext cx="9067896" cy="4880416"/>
              <a:chOff x="76177" y="114937"/>
              <a:chExt cx="9067896" cy="4880416"/>
            </a:xfrm>
          </p:grpSpPr>
          <p:grpSp>
            <p:nvGrpSpPr>
              <p:cNvPr id="389" name="Google Shape;389;p5"/>
              <p:cNvGrpSpPr/>
              <p:nvPr/>
            </p:nvGrpSpPr>
            <p:grpSpPr>
              <a:xfrm>
                <a:off x="194306" y="1034696"/>
                <a:ext cx="213648" cy="3005896"/>
                <a:chOff x="194306" y="1034696"/>
                <a:chExt cx="213648" cy="3005896"/>
              </a:xfrm>
            </p:grpSpPr>
            <p:sp>
              <p:nvSpPr>
                <p:cNvPr id="390" name="Google Shape;390;p5"/>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5"/>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5"/>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4" name="Google Shape;394;p5"/>
              <p:cNvGrpSpPr/>
              <p:nvPr/>
            </p:nvGrpSpPr>
            <p:grpSpPr>
              <a:xfrm>
                <a:off x="1005226" y="210401"/>
                <a:ext cx="8138847" cy="211872"/>
                <a:chOff x="1005226" y="199492"/>
                <a:chExt cx="8138847" cy="211872"/>
              </a:xfrm>
            </p:grpSpPr>
            <p:sp>
              <p:nvSpPr>
                <p:cNvPr id="395" name="Google Shape;395;p5"/>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5"/>
                <p:cNvGrpSpPr/>
                <p:nvPr/>
              </p:nvGrpSpPr>
              <p:grpSpPr>
                <a:xfrm>
                  <a:off x="1005226" y="199492"/>
                  <a:ext cx="3295960" cy="211872"/>
                  <a:chOff x="1018925" y="254356"/>
                  <a:chExt cx="3295960" cy="211872"/>
                </a:xfrm>
              </p:grpSpPr>
              <p:sp>
                <p:nvSpPr>
                  <p:cNvPr id="397" name="Google Shape;397;p5"/>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99" name="Google Shape;399;p5"/>
              <p:cNvGrpSpPr/>
              <p:nvPr/>
            </p:nvGrpSpPr>
            <p:grpSpPr>
              <a:xfrm>
                <a:off x="91453" y="114937"/>
                <a:ext cx="750045" cy="777207"/>
                <a:chOff x="54877" y="169801"/>
                <a:chExt cx="750045" cy="777207"/>
              </a:xfrm>
            </p:grpSpPr>
            <p:sp>
              <p:nvSpPr>
                <p:cNvPr id="400" name="Google Shape;400;p5"/>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5"/>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5"/>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5"/>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5"/>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5"/>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5"/>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5"/>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5"/>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5"/>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5"/>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5"/>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5"/>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5"/>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5"/>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5"/>
              <p:cNvGrpSpPr/>
              <p:nvPr/>
            </p:nvGrpSpPr>
            <p:grpSpPr>
              <a:xfrm>
                <a:off x="76177" y="4248700"/>
                <a:ext cx="779177" cy="746654"/>
                <a:chOff x="39601" y="4212124"/>
                <a:chExt cx="779177" cy="746654"/>
              </a:xfrm>
            </p:grpSpPr>
            <p:sp>
              <p:nvSpPr>
                <p:cNvPr id="420" name="Google Shape;420;p5"/>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5"/>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5"/>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5"/>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5"/>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5"/>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5"/>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5"/>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5"/>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5"/>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5"/>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5"/>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5"/>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5"/>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5"/>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5"/>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5"/>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5"/>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5"/>
              <p:cNvGrpSpPr/>
              <p:nvPr/>
            </p:nvGrpSpPr>
            <p:grpSpPr>
              <a:xfrm rot="10800000" flipH="1">
                <a:off x="1005226" y="4721208"/>
                <a:ext cx="8138847" cy="211872"/>
                <a:chOff x="1005226" y="199492"/>
                <a:chExt cx="8138847" cy="211872"/>
              </a:xfrm>
            </p:grpSpPr>
            <p:sp>
              <p:nvSpPr>
                <p:cNvPr id="440" name="Google Shape;440;p5"/>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1" name="Google Shape;441;p5"/>
                <p:cNvGrpSpPr/>
                <p:nvPr/>
              </p:nvGrpSpPr>
              <p:grpSpPr>
                <a:xfrm>
                  <a:off x="1005226" y="199492"/>
                  <a:ext cx="3295960" cy="211872"/>
                  <a:chOff x="1018925" y="254356"/>
                  <a:chExt cx="3295960" cy="211872"/>
                </a:xfrm>
              </p:grpSpPr>
              <p:sp>
                <p:nvSpPr>
                  <p:cNvPr id="442" name="Google Shape;442;p5"/>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5"/>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446"/>
        <p:cNvGrpSpPr/>
        <p:nvPr/>
      </p:nvGrpSpPr>
      <p:grpSpPr>
        <a:xfrm>
          <a:off x="0" y="0"/>
          <a:ext cx="0" cy="0"/>
          <a:chOff x="0" y="0"/>
          <a:chExt cx="0" cy="0"/>
        </a:xfrm>
      </p:grpSpPr>
      <p:grpSp>
        <p:nvGrpSpPr>
          <p:cNvPr id="447" name="Google Shape;447;p7"/>
          <p:cNvGrpSpPr/>
          <p:nvPr/>
        </p:nvGrpSpPr>
        <p:grpSpPr>
          <a:xfrm>
            <a:off x="76177" y="114913"/>
            <a:ext cx="9067896" cy="4900595"/>
            <a:chOff x="76177" y="114913"/>
            <a:chExt cx="9067896" cy="4900595"/>
          </a:xfrm>
        </p:grpSpPr>
        <p:grpSp>
          <p:nvGrpSpPr>
            <p:cNvPr id="448" name="Google Shape;448;p7"/>
            <p:cNvGrpSpPr/>
            <p:nvPr/>
          </p:nvGrpSpPr>
          <p:grpSpPr>
            <a:xfrm>
              <a:off x="4477110" y="4842845"/>
              <a:ext cx="189780" cy="172662"/>
              <a:chOff x="4520653" y="4806269"/>
              <a:chExt cx="189780" cy="172662"/>
            </a:xfrm>
          </p:grpSpPr>
          <p:sp>
            <p:nvSpPr>
              <p:cNvPr id="449" name="Google Shape;449;p7"/>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7"/>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7"/>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2" name="Google Shape;452;p7"/>
            <p:cNvSpPr/>
            <p:nvPr/>
          </p:nvSpPr>
          <p:spPr>
            <a:xfrm>
              <a:off x="4470392"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3" name="Google Shape;453;p7"/>
            <p:cNvGrpSpPr/>
            <p:nvPr/>
          </p:nvGrpSpPr>
          <p:grpSpPr>
            <a:xfrm>
              <a:off x="76177" y="114937"/>
              <a:ext cx="9067896" cy="4880416"/>
              <a:chOff x="76177" y="114937"/>
              <a:chExt cx="9067896" cy="4880416"/>
            </a:xfrm>
          </p:grpSpPr>
          <p:grpSp>
            <p:nvGrpSpPr>
              <p:cNvPr id="454" name="Google Shape;454;p7"/>
              <p:cNvGrpSpPr/>
              <p:nvPr/>
            </p:nvGrpSpPr>
            <p:grpSpPr>
              <a:xfrm>
                <a:off x="194306" y="1034696"/>
                <a:ext cx="213648" cy="3005896"/>
                <a:chOff x="194306" y="1034696"/>
                <a:chExt cx="213648" cy="3005896"/>
              </a:xfrm>
            </p:grpSpPr>
            <p:sp>
              <p:nvSpPr>
                <p:cNvPr id="455" name="Google Shape;455;p7"/>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7"/>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7"/>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7"/>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7"/>
              <p:cNvGrpSpPr/>
              <p:nvPr/>
            </p:nvGrpSpPr>
            <p:grpSpPr>
              <a:xfrm>
                <a:off x="1005226" y="210401"/>
                <a:ext cx="8138847" cy="211872"/>
                <a:chOff x="1005226" y="199492"/>
                <a:chExt cx="8138847" cy="211872"/>
              </a:xfrm>
            </p:grpSpPr>
            <p:sp>
              <p:nvSpPr>
                <p:cNvPr id="460" name="Google Shape;460;p7"/>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1" name="Google Shape;461;p7"/>
                <p:cNvGrpSpPr/>
                <p:nvPr/>
              </p:nvGrpSpPr>
              <p:grpSpPr>
                <a:xfrm>
                  <a:off x="1005226" y="199492"/>
                  <a:ext cx="3295960" cy="211872"/>
                  <a:chOff x="1018925" y="254356"/>
                  <a:chExt cx="3295960" cy="211872"/>
                </a:xfrm>
              </p:grpSpPr>
              <p:sp>
                <p:nvSpPr>
                  <p:cNvPr id="462" name="Google Shape;462;p7"/>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7"/>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64" name="Google Shape;464;p7"/>
              <p:cNvGrpSpPr/>
              <p:nvPr/>
            </p:nvGrpSpPr>
            <p:grpSpPr>
              <a:xfrm>
                <a:off x="91453" y="114937"/>
                <a:ext cx="750045" cy="777207"/>
                <a:chOff x="54877" y="169801"/>
                <a:chExt cx="750045" cy="777207"/>
              </a:xfrm>
            </p:grpSpPr>
            <p:sp>
              <p:nvSpPr>
                <p:cNvPr id="465" name="Google Shape;465;p7"/>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7"/>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7"/>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7"/>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7"/>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7"/>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7"/>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7"/>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7"/>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7"/>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7"/>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7"/>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7"/>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7"/>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7"/>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7"/>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7"/>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7"/>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7"/>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7"/>
              <p:cNvGrpSpPr/>
              <p:nvPr/>
            </p:nvGrpSpPr>
            <p:grpSpPr>
              <a:xfrm>
                <a:off x="76177" y="4248700"/>
                <a:ext cx="779177" cy="746654"/>
                <a:chOff x="39601" y="4212124"/>
                <a:chExt cx="779177" cy="746654"/>
              </a:xfrm>
            </p:grpSpPr>
            <p:sp>
              <p:nvSpPr>
                <p:cNvPr id="485" name="Google Shape;485;p7"/>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7"/>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7"/>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7"/>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7"/>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7"/>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7"/>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7"/>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7"/>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7"/>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7"/>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7"/>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7"/>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7"/>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7"/>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7"/>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7"/>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7"/>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7"/>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 name="Google Shape;504;p7"/>
              <p:cNvGrpSpPr/>
              <p:nvPr/>
            </p:nvGrpSpPr>
            <p:grpSpPr>
              <a:xfrm rot="10800000" flipH="1">
                <a:off x="1005226" y="4721208"/>
                <a:ext cx="8138847" cy="211872"/>
                <a:chOff x="1005226" y="199492"/>
                <a:chExt cx="8138847" cy="211872"/>
              </a:xfrm>
            </p:grpSpPr>
            <p:sp>
              <p:nvSpPr>
                <p:cNvPr id="505" name="Google Shape;505;p7"/>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6" name="Google Shape;506;p7"/>
                <p:cNvGrpSpPr/>
                <p:nvPr/>
              </p:nvGrpSpPr>
              <p:grpSpPr>
                <a:xfrm>
                  <a:off x="1005226" y="199492"/>
                  <a:ext cx="3295960" cy="211872"/>
                  <a:chOff x="1018925" y="254356"/>
                  <a:chExt cx="3295960" cy="211872"/>
                </a:xfrm>
              </p:grpSpPr>
              <p:sp>
                <p:nvSpPr>
                  <p:cNvPr id="507" name="Google Shape;507;p7"/>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7"/>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509" name="Google Shape;509;p7"/>
          <p:cNvSpPr txBox="1">
            <a:spLocks noGrp="1"/>
          </p:cNvSpPr>
          <p:nvPr>
            <p:ph type="title"/>
          </p:nvPr>
        </p:nvSpPr>
        <p:spPr>
          <a:xfrm>
            <a:off x="1115575" y="898638"/>
            <a:ext cx="5394300" cy="989400"/>
          </a:xfrm>
          <a:prstGeom prst="rect">
            <a:avLst/>
          </a:prstGeom>
        </p:spPr>
        <p:txBody>
          <a:bodyPr spcFirstLastPara="1" wrap="square" lIns="91425" tIns="91425" rIns="91425" bIns="91425" anchor="ctr" anchorCtr="0">
            <a:noAutofit/>
          </a:bodyPr>
          <a:lstStyle>
            <a:lvl1pPr lvl="0" algn="l">
              <a:spcBef>
                <a:spcPts val="0"/>
              </a:spcBef>
              <a:spcAft>
                <a:spcPts val="0"/>
              </a:spcAft>
              <a:buSzPts val="2400"/>
              <a:buNone/>
              <a:defRPr sz="3000">
                <a:solidFill>
                  <a:schemeClr val="accent5"/>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10" name="Google Shape;510;p7"/>
          <p:cNvSpPr txBox="1">
            <a:spLocks noGrp="1"/>
          </p:cNvSpPr>
          <p:nvPr>
            <p:ph type="body" idx="1"/>
          </p:nvPr>
        </p:nvSpPr>
        <p:spPr>
          <a:xfrm>
            <a:off x="1115575" y="1925250"/>
            <a:ext cx="5016000" cy="2319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accent5"/>
              </a:buClr>
              <a:buSzPts val="1100"/>
              <a:buChar char="☩"/>
              <a:defRPr sz="1500"/>
            </a:lvl1pPr>
            <a:lvl2pPr marL="914400" lvl="1" indent="-304800">
              <a:spcBef>
                <a:spcPts val="100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511"/>
        <p:cNvGrpSpPr/>
        <p:nvPr/>
      </p:nvGrpSpPr>
      <p:grpSpPr>
        <a:xfrm>
          <a:off x="0" y="0"/>
          <a:ext cx="0" cy="0"/>
          <a:chOff x="0" y="0"/>
          <a:chExt cx="0" cy="0"/>
        </a:xfrm>
      </p:grpSpPr>
      <p:sp>
        <p:nvSpPr>
          <p:cNvPr id="512" name="Google Shape;512;p8"/>
          <p:cNvSpPr txBox="1">
            <a:spLocks noGrp="1"/>
          </p:cNvSpPr>
          <p:nvPr>
            <p:ph type="title"/>
          </p:nvPr>
        </p:nvSpPr>
        <p:spPr>
          <a:xfrm>
            <a:off x="1767600" y="1503678"/>
            <a:ext cx="5608800" cy="22032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4800"/>
              <a:buNone/>
              <a:defRPr sz="7300">
                <a:solidFill>
                  <a:schemeClr val="accent5"/>
                </a:solidFill>
              </a:defRPr>
            </a:lvl1pPr>
            <a:lvl2pPr lvl="1">
              <a:spcBef>
                <a:spcPts val="0"/>
              </a:spcBef>
              <a:spcAft>
                <a:spcPts val="0"/>
              </a:spcAft>
              <a:buClr>
                <a:schemeClr val="accent5"/>
              </a:buClr>
              <a:buSzPts val="4800"/>
              <a:buNone/>
              <a:defRPr sz="4800">
                <a:solidFill>
                  <a:schemeClr val="accent5"/>
                </a:solidFill>
              </a:defRPr>
            </a:lvl2pPr>
            <a:lvl3pPr lvl="2">
              <a:spcBef>
                <a:spcPts val="0"/>
              </a:spcBef>
              <a:spcAft>
                <a:spcPts val="0"/>
              </a:spcAft>
              <a:buClr>
                <a:schemeClr val="accent5"/>
              </a:buClr>
              <a:buSzPts val="4800"/>
              <a:buNone/>
              <a:defRPr sz="4800">
                <a:solidFill>
                  <a:schemeClr val="accent5"/>
                </a:solidFill>
              </a:defRPr>
            </a:lvl3pPr>
            <a:lvl4pPr lvl="3">
              <a:spcBef>
                <a:spcPts val="0"/>
              </a:spcBef>
              <a:spcAft>
                <a:spcPts val="0"/>
              </a:spcAft>
              <a:buClr>
                <a:schemeClr val="accent5"/>
              </a:buClr>
              <a:buSzPts val="4800"/>
              <a:buNone/>
              <a:defRPr sz="4800">
                <a:solidFill>
                  <a:schemeClr val="accent5"/>
                </a:solidFill>
              </a:defRPr>
            </a:lvl4pPr>
            <a:lvl5pPr lvl="4">
              <a:spcBef>
                <a:spcPts val="0"/>
              </a:spcBef>
              <a:spcAft>
                <a:spcPts val="0"/>
              </a:spcAft>
              <a:buClr>
                <a:schemeClr val="accent5"/>
              </a:buClr>
              <a:buSzPts val="4800"/>
              <a:buNone/>
              <a:defRPr sz="4800">
                <a:solidFill>
                  <a:schemeClr val="accent5"/>
                </a:solidFill>
              </a:defRPr>
            </a:lvl5pPr>
            <a:lvl6pPr lvl="5">
              <a:spcBef>
                <a:spcPts val="0"/>
              </a:spcBef>
              <a:spcAft>
                <a:spcPts val="0"/>
              </a:spcAft>
              <a:buClr>
                <a:schemeClr val="accent5"/>
              </a:buClr>
              <a:buSzPts val="4800"/>
              <a:buNone/>
              <a:defRPr sz="4800">
                <a:solidFill>
                  <a:schemeClr val="accent5"/>
                </a:solidFill>
              </a:defRPr>
            </a:lvl6pPr>
            <a:lvl7pPr lvl="6">
              <a:spcBef>
                <a:spcPts val="0"/>
              </a:spcBef>
              <a:spcAft>
                <a:spcPts val="0"/>
              </a:spcAft>
              <a:buClr>
                <a:schemeClr val="accent5"/>
              </a:buClr>
              <a:buSzPts val="4800"/>
              <a:buNone/>
              <a:defRPr sz="4800">
                <a:solidFill>
                  <a:schemeClr val="accent5"/>
                </a:solidFill>
              </a:defRPr>
            </a:lvl7pPr>
            <a:lvl8pPr lvl="7">
              <a:spcBef>
                <a:spcPts val="0"/>
              </a:spcBef>
              <a:spcAft>
                <a:spcPts val="0"/>
              </a:spcAft>
              <a:buClr>
                <a:schemeClr val="accent5"/>
              </a:buClr>
              <a:buSzPts val="4800"/>
              <a:buNone/>
              <a:defRPr sz="4800">
                <a:solidFill>
                  <a:schemeClr val="accent5"/>
                </a:solidFill>
              </a:defRPr>
            </a:lvl8pPr>
            <a:lvl9pPr lvl="8">
              <a:spcBef>
                <a:spcPts val="0"/>
              </a:spcBef>
              <a:spcAft>
                <a:spcPts val="0"/>
              </a:spcAft>
              <a:buClr>
                <a:schemeClr val="accent5"/>
              </a:buClr>
              <a:buSzPts val="4800"/>
              <a:buNone/>
              <a:defRPr sz="4800">
                <a:solidFill>
                  <a:schemeClr val="accent5"/>
                </a:solidFill>
              </a:defRPr>
            </a:lvl9pPr>
          </a:lstStyle>
          <a:p>
            <a:endParaRPr/>
          </a:p>
        </p:txBody>
      </p:sp>
      <p:sp>
        <p:nvSpPr>
          <p:cNvPr id="513" name="Google Shape;513;p8"/>
          <p:cNvSpPr txBox="1">
            <a:spLocks noGrp="1"/>
          </p:cNvSpPr>
          <p:nvPr>
            <p:ph type="subTitle" idx="1"/>
          </p:nvPr>
        </p:nvSpPr>
        <p:spPr>
          <a:xfrm>
            <a:off x="3235988" y="3752737"/>
            <a:ext cx="2672100" cy="5025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
              <a:buNone/>
              <a:defRPr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14" name="Google Shape;514;p8"/>
          <p:cNvGrpSpPr/>
          <p:nvPr/>
        </p:nvGrpSpPr>
        <p:grpSpPr>
          <a:xfrm>
            <a:off x="713395" y="740600"/>
            <a:ext cx="7717207" cy="3591375"/>
            <a:chOff x="713395" y="740600"/>
            <a:chExt cx="7717207" cy="3591375"/>
          </a:xfrm>
        </p:grpSpPr>
        <p:grpSp>
          <p:nvGrpSpPr>
            <p:cNvPr id="515" name="Google Shape;515;p8"/>
            <p:cNvGrpSpPr/>
            <p:nvPr/>
          </p:nvGrpSpPr>
          <p:grpSpPr>
            <a:xfrm>
              <a:off x="6050577" y="740600"/>
              <a:ext cx="2380025" cy="3589749"/>
              <a:chOff x="5441727" y="740600"/>
              <a:chExt cx="2380025" cy="3589749"/>
            </a:xfrm>
          </p:grpSpPr>
          <p:sp>
            <p:nvSpPr>
              <p:cNvPr id="516" name="Google Shape;516;p8"/>
              <p:cNvSpPr/>
              <p:nvPr/>
            </p:nvSpPr>
            <p:spPr>
              <a:xfrm>
                <a:off x="7160363" y="1957572"/>
                <a:ext cx="355690" cy="208293"/>
              </a:xfrm>
              <a:custGeom>
                <a:avLst/>
                <a:gdLst/>
                <a:ahLst/>
                <a:cxnLst/>
                <a:rect l="l" t="t" r="r" b="b"/>
                <a:pathLst>
                  <a:path w="5251" h="3075" extrusionOk="0">
                    <a:moveTo>
                      <a:pt x="3548" y="1811"/>
                    </a:moveTo>
                    <a:lnTo>
                      <a:pt x="3548" y="1811"/>
                    </a:lnTo>
                    <a:cubicBezTo>
                      <a:pt x="3501" y="2049"/>
                      <a:pt x="3334" y="2275"/>
                      <a:pt x="3144" y="2430"/>
                    </a:cubicBezTo>
                    <a:lnTo>
                      <a:pt x="3013" y="2513"/>
                    </a:lnTo>
                    <a:cubicBezTo>
                      <a:pt x="3227" y="2454"/>
                      <a:pt x="3453" y="2382"/>
                      <a:pt x="3679" y="2323"/>
                    </a:cubicBezTo>
                    <a:cubicBezTo>
                      <a:pt x="3889" y="2246"/>
                      <a:pt x="4106" y="2208"/>
                      <a:pt x="4319" y="2208"/>
                    </a:cubicBezTo>
                    <a:cubicBezTo>
                      <a:pt x="4372" y="2208"/>
                      <a:pt x="4425" y="2211"/>
                      <a:pt x="4477" y="2215"/>
                    </a:cubicBezTo>
                    <a:cubicBezTo>
                      <a:pt x="4215" y="2215"/>
                      <a:pt x="3953" y="2275"/>
                      <a:pt x="3703" y="2370"/>
                    </a:cubicBezTo>
                    <a:cubicBezTo>
                      <a:pt x="3453" y="2454"/>
                      <a:pt x="3215" y="2549"/>
                      <a:pt x="2941" y="2620"/>
                    </a:cubicBezTo>
                    <a:cubicBezTo>
                      <a:pt x="2771" y="2661"/>
                      <a:pt x="2585" y="2685"/>
                      <a:pt x="2401" y="2685"/>
                    </a:cubicBezTo>
                    <a:cubicBezTo>
                      <a:pt x="2314" y="2685"/>
                      <a:pt x="2227" y="2679"/>
                      <a:pt x="2143" y="2668"/>
                    </a:cubicBezTo>
                    <a:cubicBezTo>
                      <a:pt x="1870" y="2620"/>
                      <a:pt x="1620" y="2513"/>
                      <a:pt x="1393" y="2382"/>
                    </a:cubicBezTo>
                    <a:lnTo>
                      <a:pt x="1393" y="2382"/>
                    </a:lnTo>
                    <a:cubicBezTo>
                      <a:pt x="1632" y="2489"/>
                      <a:pt x="1893" y="2561"/>
                      <a:pt x="2155" y="2584"/>
                    </a:cubicBezTo>
                    <a:cubicBezTo>
                      <a:pt x="2230" y="2595"/>
                      <a:pt x="2300" y="2601"/>
                      <a:pt x="2370" y="2601"/>
                    </a:cubicBezTo>
                    <a:cubicBezTo>
                      <a:pt x="2455" y="2601"/>
                      <a:pt x="2540" y="2592"/>
                      <a:pt x="2632" y="2573"/>
                    </a:cubicBezTo>
                    <a:cubicBezTo>
                      <a:pt x="2798" y="2513"/>
                      <a:pt x="2953" y="2430"/>
                      <a:pt x="3084" y="2334"/>
                    </a:cubicBezTo>
                    <a:cubicBezTo>
                      <a:pt x="3275" y="2204"/>
                      <a:pt x="3417" y="2025"/>
                      <a:pt x="3548" y="1811"/>
                    </a:cubicBezTo>
                    <a:close/>
                    <a:moveTo>
                      <a:pt x="2630" y="0"/>
                    </a:moveTo>
                    <a:cubicBezTo>
                      <a:pt x="2619" y="0"/>
                      <a:pt x="2607" y="0"/>
                      <a:pt x="2596" y="1"/>
                    </a:cubicBezTo>
                    <a:cubicBezTo>
                      <a:pt x="2798" y="537"/>
                      <a:pt x="2632" y="1227"/>
                      <a:pt x="2215" y="1632"/>
                    </a:cubicBezTo>
                    <a:cubicBezTo>
                      <a:pt x="1935" y="1904"/>
                      <a:pt x="1549" y="2047"/>
                      <a:pt x="1170" y="2047"/>
                    </a:cubicBezTo>
                    <a:cubicBezTo>
                      <a:pt x="984" y="2047"/>
                      <a:pt x="800" y="2012"/>
                      <a:pt x="631" y="1942"/>
                    </a:cubicBezTo>
                    <a:cubicBezTo>
                      <a:pt x="381" y="1846"/>
                      <a:pt x="167" y="1739"/>
                      <a:pt x="0" y="1572"/>
                    </a:cubicBezTo>
                    <a:lnTo>
                      <a:pt x="0" y="1572"/>
                    </a:lnTo>
                    <a:cubicBezTo>
                      <a:pt x="286" y="2025"/>
                      <a:pt x="679" y="2406"/>
                      <a:pt x="1143" y="2680"/>
                    </a:cubicBezTo>
                    <a:cubicBezTo>
                      <a:pt x="1618" y="2937"/>
                      <a:pt x="2168" y="3075"/>
                      <a:pt x="2714" y="3075"/>
                    </a:cubicBezTo>
                    <a:cubicBezTo>
                      <a:pt x="2976" y="3075"/>
                      <a:pt x="3238" y="3043"/>
                      <a:pt x="3489" y="2977"/>
                    </a:cubicBezTo>
                    <a:cubicBezTo>
                      <a:pt x="3787" y="2894"/>
                      <a:pt x="4084" y="2787"/>
                      <a:pt x="4394" y="2739"/>
                    </a:cubicBezTo>
                    <a:cubicBezTo>
                      <a:pt x="4441" y="2734"/>
                      <a:pt x="4489" y="2731"/>
                      <a:pt x="4536" y="2731"/>
                    </a:cubicBezTo>
                    <a:cubicBezTo>
                      <a:pt x="4813" y="2731"/>
                      <a:pt x="5088" y="2822"/>
                      <a:pt x="5251" y="3025"/>
                    </a:cubicBezTo>
                    <a:cubicBezTo>
                      <a:pt x="5239" y="2620"/>
                      <a:pt x="5215" y="2227"/>
                      <a:pt x="4918" y="1977"/>
                    </a:cubicBezTo>
                    <a:cubicBezTo>
                      <a:pt x="4644" y="1739"/>
                      <a:pt x="4287" y="1620"/>
                      <a:pt x="3929" y="1620"/>
                    </a:cubicBezTo>
                    <a:cubicBezTo>
                      <a:pt x="4060" y="1561"/>
                      <a:pt x="4179" y="1370"/>
                      <a:pt x="4156" y="1239"/>
                    </a:cubicBezTo>
                    <a:cubicBezTo>
                      <a:pt x="4108" y="1049"/>
                      <a:pt x="3918" y="941"/>
                      <a:pt x="3739" y="918"/>
                    </a:cubicBezTo>
                    <a:cubicBezTo>
                      <a:pt x="3722" y="917"/>
                      <a:pt x="3706" y="916"/>
                      <a:pt x="3690" y="916"/>
                    </a:cubicBezTo>
                    <a:cubicBezTo>
                      <a:pt x="3518" y="916"/>
                      <a:pt x="3354" y="971"/>
                      <a:pt x="3191" y="1037"/>
                    </a:cubicBezTo>
                    <a:cubicBezTo>
                      <a:pt x="3322" y="834"/>
                      <a:pt x="3382" y="549"/>
                      <a:pt x="3251" y="322"/>
                    </a:cubicBezTo>
                    <a:cubicBezTo>
                      <a:pt x="3114" y="118"/>
                      <a:pt x="2870" y="0"/>
                      <a:pt x="2630"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8"/>
              <p:cNvSpPr/>
              <p:nvPr/>
            </p:nvSpPr>
            <p:spPr>
              <a:xfrm>
                <a:off x="6241775" y="870453"/>
                <a:ext cx="833984" cy="537971"/>
              </a:xfrm>
              <a:custGeom>
                <a:avLst/>
                <a:gdLst/>
                <a:ahLst/>
                <a:cxnLst/>
                <a:rect l="l" t="t" r="r" b="b"/>
                <a:pathLst>
                  <a:path w="12312" h="7942" extrusionOk="0">
                    <a:moveTo>
                      <a:pt x="0" y="0"/>
                    </a:moveTo>
                    <a:cubicBezTo>
                      <a:pt x="381" y="2001"/>
                      <a:pt x="1941" y="3739"/>
                      <a:pt x="3870" y="4334"/>
                    </a:cubicBezTo>
                    <a:cubicBezTo>
                      <a:pt x="4667" y="4584"/>
                      <a:pt x="5513" y="4644"/>
                      <a:pt x="6334" y="4798"/>
                    </a:cubicBezTo>
                    <a:cubicBezTo>
                      <a:pt x="7144" y="4941"/>
                      <a:pt x="7977" y="5179"/>
                      <a:pt x="8620" y="5715"/>
                    </a:cubicBezTo>
                    <a:cubicBezTo>
                      <a:pt x="9263" y="6251"/>
                      <a:pt x="9668" y="7132"/>
                      <a:pt x="9430" y="7942"/>
                    </a:cubicBezTo>
                    <a:cubicBezTo>
                      <a:pt x="10097" y="7084"/>
                      <a:pt x="10228" y="5691"/>
                      <a:pt x="9513" y="4882"/>
                    </a:cubicBezTo>
                    <a:lnTo>
                      <a:pt x="9513" y="4882"/>
                    </a:lnTo>
                    <a:cubicBezTo>
                      <a:pt x="9641" y="4909"/>
                      <a:pt x="9774" y="4922"/>
                      <a:pt x="9910" y="4922"/>
                    </a:cubicBezTo>
                    <a:cubicBezTo>
                      <a:pt x="10847" y="4922"/>
                      <a:pt x="11937" y="4311"/>
                      <a:pt x="12311" y="3501"/>
                    </a:cubicBezTo>
                    <a:lnTo>
                      <a:pt x="12311" y="3501"/>
                    </a:lnTo>
                    <a:cubicBezTo>
                      <a:pt x="11648" y="3722"/>
                      <a:pt x="11095" y="3800"/>
                      <a:pt x="10551" y="3800"/>
                    </a:cubicBezTo>
                    <a:cubicBezTo>
                      <a:pt x="9335" y="3800"/>
                      <a:pt x="8166" y="3408"/>
                      <a:pt x="5929" y="3334"/>
                    </a:cubicBezTo>
                    <a:cubicBezTo>
                      <a:pt x="1846" y="3215"/>
                      <a:pt x="203" y="1060"/>
                      <a:pt x="0"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8"/>
              <p:cNvSpPr/>
              <p:nvPr/>
            </p:nvSpPr>
            <p:spPr>
              <a:xfrm>
                <a:off x="7037758" y="1909207"/>
                <a:ext cx="782368" cy="443139"/>
              </a:xfrm>
              <a:custGeom>
                <a:avLst/>
                <a:gdLst/>
                <a:ahLst/>
                <a:cxnLst/>
                <a:rect l="l" t="t" r="r" b="b"/>
                <a:pathLst>
                  <a:path w="11550" h="6542" extrusionOk="0">
                    <a:moveTo>
                      <a:pt x="1" y="0"/>
                    </a:moveTo>
                    <a:cubicBezTo>
                      <a:pt x="18" y="68"/>
                      <a:pt x="36" y="135"/>
                      <a:pt x="56" y="201"/>
                    </a:cubicBezTo>
                    <a:lnTo>
                      <a:pt x="56" y="201"/>
                    </a:lnTo>
                    <a:cubicBezTo>
                      <a:pt x="37" y="135"/>
                      <a:pt x="19" y="68"/>
                      <a:pt x="1" y="0"/>
                    </a:cubicBezTo>
                    <a:close/>
                    <a:moveTo>
                      <a:pt x="11276" y="3882"/>
                    </a:moveTo>
                    <a:lnTo>
                      <a:pt x="11276" y="3882"/>
                    </a:lnTo>
                    <a:cubicBezTo>
                      <a:pt x="11109" y="4275"/>
                      <a:pt x="10907" y="4644"/>
                      <a:pt x="10645" y="4965"/>
                    </a:cubicBezTo>
                    <a:cubicBezTo>
                      <a:pt x="10383" y="5299"/>
                      <a:pt x="10049" y="5584"/>
                      <a:pt x="9680" y="5775"/>
                    </a:cubicBezTo>
                    <a:cubicBezTo>
                      <a:pt x="9311" y="5965"/>
                      <a:pt x="8906" y="6108"/>
                      <a:pt x="8514" y="6204"/>
                    </a:cubicBezTo>
                    <a:cubicBezTo>
                      <a:pt x="8211" y="6264"/>
                      <a:pt x="7902" y="6306"/>
                      <a:pt x="7600" y="6306"/>
                    </a:cubicBezTo>
                    <a:cubicBezTo>
                      <a:pt x="7487" y="6306"/>
                      <a:pt x="7374" y="6300"/>
                      <a:pt x="7263" y="6287"/>
                    </a:cubicBezTo>
                    <a:cubicBezTo>
                      <a:pt x="7668" y="6287"/>
                      <a:pt x="8097" y="6227"/>
                      <a:pt x="8490" y="6132"/>
                    </a:cubicBezTo>
                    <a:cubicBezTo>
                      <a:pt x="8895" y="6025"/>
                      <a:pt x="9276" y="5870"/>
                      <a:pt x="9645" y="5680"/>
                    </a:cubicBezTo>
                    <a:cubicBezTo>
                      <a:pt x="10002" y="5489"/>
                      <a:pt x="10323" y="5215"/>
                      <a:pt x="10597" y="4906"/>
                    </a:cubicBezTo>
                    <a:cubicBezTo>
                      <a:pt x="10847" y="4608"/>
                      <a:pt x="11073" y="4251"/>
                      <a:pt x="11276" y="3882"/>
                    </a:cubicBezTo>
                    <a:close/>
                    <a:moveTo>
                      <a:pt x="56" y="201"/>
                    </a:moveTo>
                    <a:cubicBezTo>
                      <a:pt x="748" y="2597"/>
                      <a:pt x="2216" y="4322"/>
                      <a:pt x="4406" y="5584"/>
                    </a:cubicBezTo>
                    <a:cubicBezTo>
                      <a:pt x="5393" y="6148"/>
                      <a:pt x="6528" y="6542"/>
                      <a:pt x="7654" y="6542"/>
                    </a:cubicBezTo>
                    <a:cubicBezTo>
                      <a:pt x="7954" y="6542"/>
                      <a:pt x="8254" y="6514"/>
                      <a:pt x="8549" y="6454"/>
                    </a:cubicBezTo>
                    <a:cubicBezTo>
                      <a:pt x="10014" y="6204"/>
                      <a:pt x="11038" y="5239"/>
                      <a:pt x="11466" y="3882"/>
                    </a:cubicBezTo>
                    <a:cubicBezTo>
                      <a:pt x="11514" y="3763"/>
                      <a:pt x="11550" y="3632"/>
                      <a:pt x="11514" y="3513"/>
                    </a:cubicBezTo>
                    <a:cubicBezTo>
                      <a:pt x="11478" y="3370"/>
                      <a:pt x="11374" y="3300"/>
                      <a:pt x="11258" y="3300"/>
                    </a:cubicBezTo>
                    <a:cubicBezTo>
                      <a:pt x="11181" y="3300"/>
                      <a:pt x="11097" y="3332"/>
                      <a:pt x="11026" y="3394"/>
                    </a:cubicBezTo>
                    <a:cubicBezTo>
                      <a:pt x="10919" y="3501"/>
                      <a:pt x="10871" y="3644"/>
                      <a:pt x="10788" y="3715"/>
                    </a:cubicBezTo>
                    <a:cubicBezTo>
                      <a:pt x="10762" y="3334"/>
                      <a:pt x="10551" y="3168"/>
                      <a:pt x="10267" y="3168"/>
                    </a:cubicBezTo>
                    <a:cubicBezTo>
                      <a:pt x="9886" y="3168"/>
                      <a:pt x="9375" y="3469"/>
                      <a:pt x="9014" y="3953"/>
                    </a:cubicBezTo>
                    <a:cubicBezTo>
                      <a:pt x="8358" y="4855"/>
                      <a:pt x="7553" y="5572"/>
                      <a:pt x="6406" y="5777"/>
                    </a:cubicBezTo>
                    <a:lnTo>
                      <a:pt x="6406" y="5777"/>
                    </a:lnTo>
                    <a:cubicBezTo>
                      <a:pt x="6623" y="5721"/>
                      <a:pt x="6697" y="5482"/>
                      <a:pt x="6620" y="5263"/>
                    </a:cubicBezTo>
                    <a:cubicBezTo>
                      <a:pt x="6549" y="5013"/>
                      <a:pt x="6287" y="4870"/>
                      <a:pt x="6037" y="4787"/>
                    </a:cubicBezTo>
                    <a:cubicBezTo>
                      <a:pt x="5787" y="4715"/>
                      <a:pt x="5537" y="4703"/>
                      <a:pt x="5263" y="4668"/>
                    </a:cubicBezTo>
                    <a:cubicBezTo>
                      <a:pt x="5013" y="4644"/>
                      <a:pt x="4775" y="4608"/>
                      <a:pt x="4525" y="4525"/>
                    </a:cubicBezTo>
                    <a:cubicBezTo>
                      <a:pt x="4001" y="4358"/>
                      <a:pt x="3513" y="4108"/>
                      <a:pt x="3049" y="3834"/>
                    </a:cubicBezTo>
                    <a:cubicBezTo>
                      <a:pt x="1737" y="3059"/>
                      <a:pt x="513" y="1715"/>
                      <a:pt x="56" y="20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8"/>
              <p:cNvSpPr/>
              <p:nvPr/>
            </p:nvSpPr>
            <p:spPr>
              <a:xfrm>
                <a:off x="7390197" y="2330196"/>
                <a:ext cx="321889" cy="166228"/>
              </a:xfrm>
              <a:custGeom>
                <a:avLst/>
                <a:gdLst/>
                <a:ahLst/>
                <a:cxnLst/>
                <a:rect l="l" t="t" r="r" b="b"/>
                <a:pathLst>
                  <a:path w="4752" h="2454" extrusionOk="0">
                    <a:moveTo>
                      <a:pt x="3334" y="2072"/>
                    </a:moveTo>
                    <a:cubicBezTo>
                      <a:pt x="3341" y="2082"/>
                      <a:pt x="3349" y="2091"/>
                      <a:pt x="3357" y="2100"/>
                    </a:cubicBezTo>
                    <a:lnTo>
                      <a:pt x="3357" y="2100"/>
                    </a:lnTo>
                    <a:cubicBezTo>
                      <a:pt x="3349" y="2091"/>
                      <a:pt x="3342" y="2082"/>
                      <a:pt x="3334" y="2072"/>
                    </a:cubicBezTo>
                    <a:close/>
                    <a:moveTo>
                      <a:pt x="1" y="1"/>
                    </a:moveTo>
                    <a:lnTo>
                      <a:pt x="1" y="1"/>
                    </a:lnTo>
                    <a:cubicBezTo>
                      <a:pt x="882" y="632"/>
                      <a:pt x="1787" y="1060"/>
                      <a:pt x="2858" y="1179"/>
                    </a:cubicBezTo>
                    <a:cubicBezTo>
                      <a:pt x="3037" y="1191"/>
                      <a:pt x="3215" y="1215"/>
                      <a:pt x="3394" y="1274"/>
                    </a:cubicBezTo>
                    <a:cubicBezTo>
                      <a:pt x="3573" y="1334"/>
                      <a:pt x="3739" y="1417"/>
                      <a:pt x="3823" y="1572"/>
                    </a:cubicBezTo>
                    <a:cubicBezTo>
                      <a:pt x="3918" y="1715"/>
                      <a:pt x="3930" y="1941"/>
                      <a:pt x="3811" y="2072"/>
                    </a:cubicBezTo>
                    <a:cubicBezTo>
                      <a:pt x="3749" y="2140"/>
                      <a:pt x="3651" y="2180"/>
                      <a:pt x="3557" y="2180"/>
                    </a:cubicBezTo>
                    <a:cubicBezTo>
                      <a:pt x="3482" y="2180"/>
                      <a:pt x="3408" y="2155"/>
                      <a:pt x="3357" y="2100"/>
                    </a:cubicBezTo>
                    <a:lnTo>
                      <a:pt x="3357" y="2100"/>
                    </a:lnTo>
                    <a:cubicBezTo>
                      <a:pt x="3526" y="2303"/>
                      <a:pt x="3774" y="2454"/>
                      <a:pt x="4018" y="2454"/>
                    </a:cubicBezTo>
                    <a:cubicBezTo>
                      <a:pt x="4085" y="2454"/>
                      <a:pt x="4151" y="2442"/>
                      <a:pt x="4215" y="2417"/>
                    </a:cubicBezTo>
                    <a:cubicBezTo>
                      <a:pt x="4525" y="2298"/>
                      <a:pt x="4751" y="1953"/>
                      <a:pt x="4739" y="1608"/>
                    </a:cubicBezTo>
                    <a:cubicBezTo>
                      <a:pt x="4716" y="1274"/>
                      <a:pt x="4477" y="1001"/>
                      <a:pt x="4168" y="870"/>
                    </a:cubicBezTo>
                    <a:cubicBezTo>
                      <a:pt x="4287" y="858"/>
                      <a:pt x="4418" y="822"/>
                      <a:pt x="4513" y="739"/>
                    </a:cubicBezTo>
                    <a:cubicBezTo>
                      <a:pt x="4725" y="515"/>
                      <a:pt x="4550" y="457"/>
                      <a:pt x="4304" y="457"/>
                    </a:cubicBezTo>
                    <a:cubicBezTo>
                      <a:pt x="4051" y="457"/>
                      <a:pt x="3722" y="518"/>
                      <a:pt x="3656" y="524"/>
                    </a:cubicBezTo>
                    <a:cubicBezTo>
                      <a:pt x="3306" y="574"/>
                      <a:pt x="2899" y="608"/>
                      <a:pt x="2478" y="608"/>
                    </a:cubicBezTo>
                    <a:cubicBezTo>
                      <a:pt x="1595" y="608"/>
                      <a:pt x="645" y="460"/>
                      <a:pt x="1"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8"/>
              <p:cNvSpPr/>
              <p:nvPr/>
            </p:nvSpPr>
            <p:spPr>
              <a:xfrm>
                <a:off x="6249836" y="740600"/>
                <a:ext cx="654141" cy="285581"/>
              </a:xfrm>
              <a:custGeom>
                <a:avLst/>
                <a:gdLst/>
                <a:ahLst/>
                <a:cxnLst/>
                <a:rect l="l" t="t" r="r" b="b"/>
                <a:pathLst>
                  <a:path w="9657" h="4216" extrusionOk="0">
                    <a:moveTo>
                      <a:pt x="0" y="1703"/>
                    </a:moveTo>
                    <a:lnTo>
                      <a:pt x="0" y="1703"/>
                    </a:lnTo>
                    <a:cubicBezTo>
                      <a:pt x="14" y="1723"/>
                      <a:pt x="28" y="1742"/>
                      <a:pt x="43" y="1761"/>
                    </a:cubicBezTo>
                    <a:lnTo>
                      <a:pt x="43" y="1761"/>
                    </a:lnTo>
                    <a:cubicBezTo>
                      <a:pt x="29" y="1742"/>
                      <a:pt x="15" y="1722"/>
                      <a:pt x="0" y="1703"/>
                    </a:cubicBezTo>
                    <a:close/>
                    <a:moveTo>
                      <a:pt x="8882" y="1774"/>
                    </a:moveTo>
                    <a:lnTo>
                      <a:pt x="8882" y="1774"/>
                    </a:lnTo>
                    <a:cubicBezTo>
                      <a:pt x="8227" y="1858"/>
                      <a:pt x="7596" y="2013"/>
                      <a:pt x="7001" y="2274"/>
                    </a:cubicBezTo>
                    <a:cubicBezTo>
                      <a:pt x="6406" y="2548"/>
                      <a:pt x="5834" y="2894"/>
                      <a:pt x="5239" y="3167"/>
                    </a:cubicBezTo>
                    <a:cubicBezTo>
                      <a:pt x="4644" y="3453"/>
                      <a:pt x="4025" y="3703"/>
                      <a:pt x="3358" y="3751"/>
                    </a:cubicBezTo>
                    <a:cubicBezTo>
                      <a:pt x="3268" y="3760"/>
                      <a:pt x="3178" y="3765"/>
                      <a:pt x="3088" y="3765"/>
                    </a:cubicBezTo>
                    <a:cubicBezTo>
                      <a:pt x="2842" y="3765"/>
                      <a:pt x="2596" y="3732"/>
                      <a:pt x="2370" y="3679"/>
                    </a:cubicBezTo>
                    <a:cubicBezTo>
                      <a:pt x="2203" y="3632"/>
                      <a:pt x="2060" y="3572"/>
                      <a:pt x="1905" y="3513"/>
                    </a:cubicBezTo>
                    <a:cubicBezTo>
                      <a:pt x="1762" y="3441"/>
                      <a:pt x="1619" y="3346"/>
                      <a:pt x="1488" y="3251"/>
                    </a:cubicBezTo>
                    <a:lnTo>
                      <a:pt x="1488" y="3251"/>
                    </a:lnTo>
                    <a:cubicBezTo>
                      <a:pt x="1927" y="3563"/>
                      <a:pt x="2469" y="3699"/>
                      <a:pt x="3005" y="3699"/>
                    </a:cubicBezTo>
                    <a:cubicBezTo>
                      <a:pt x="3123" y="3699"/>
                      <a:pt x="3241" y="3692"/>
                      <a:pt x="3358" y="3679"/>
                    </a:cubicBezTo>
                    <a:cubicBezTo>
                      <a:pt x="4001" y="3620"/>
                      <a:pt x="4620" y="3382"/>
                      <a:pt x="5191" y="3084"/>
                    </a:cubicBezTo>
                    <a:cubicBezTo>
                      <a:pt x="5787" y="2798"/>
                      <a:pt x="6358" y="2453"/>
                      <a:pt x="6965" y="2203"/>
                    </a:cubicBezTo>
                    <a:cubicBezTo>
                      <a:pt x="7275" y="2084"/>
                      <a:pt x="7596" y="1977"/>
                      <a:pt x="7906" y="1905"/>
                    </a:cubicBezTo>
                    <a:cubicBezTo>
                      <a:pt x="8227" y="1834"/>
                      <a:pt x="8561" y="1786"/>
                      <a:pt x="8882" y="1774"/>
                    </a:cubicBezTo>
                    <a:close/>
                    <a:moveTo>
                      <a:pt x="6834" y="0"/>
                    </a:moveTo>
                    <a:cubicBezTo>
                      <a:pt x="6608" y="655"/>
                      <a:pt x="6346" y="929"/>
                      <a:pt x="6346" y="929"/>
                    </a:cubicBezTo>
                    <a:cubicBezTo>
                      <a:pt x="6275" y="727"/>
                      <a:pt x="6120" y="489"/>
                      <a:pt x="6120" y="489"/>
                    </a:cubicBezTo>
                    <a:cubicBezTo>
                      <a:pt x="5894" y="1405"/>
                      <a:pt x="5465" y="2155"/>
                      <a:pt x="4703" y="2691"/>
                    </a:cubicBezTo>
                    <a:cubicBezTo>
                      <a:pt x="4798" y="2417"/>
                      <a:pt x="4703" y="2072"/>
                      <a:pt x="4441" y="1941"/>
                    </a:cubicBezTo>
                    <a:cubicBezTo>
                      <a:pt x="4358" y="1893"/>
                      <a:pt x="4263" y="1871"/>
                      <a:pt x="4166" y="1871"/>
                    </a:cubicBezTo>
                    <a:cubicBezTo>
                      <a:pt x="3974" y="1871"/>
                      <a:pt x="3778" y="1961"/>
                      <a:pt x="3667" y="2120"/>
                    </a:cubicBezTo>
                    <a:cubicBezTo>
                      <a:pt x="3714" y="2093"/>
                      <a:pt x="3767" y="2082"/>
                      <a:pt x="3821" y="2082"/>
                    </a:cubicBezTo>
                    <a:cubicBezTo>
                      <a:pt x="3990" y="2082"/>
                      <a:pt x="4173" y="2196"/>
                      <a:pt x="4227" y="2358"/>
                    </a:cubicBezTo>
                    <a:cubicBezTo>
                      <a:pt x="4298" y="2560"/>
                      <a:pt x="4251" y="2786"/>
                      <a:pt x="4144" y="2977"/>
                    </a:cubicBezTo>
                    <a:cubicBezTo>
                      <a:pt x="3936" y="3311"/>
                      <a:pt x="3511" y="3404"/>
                      <a:pt x="3093" y="3404"/>
                    </a:cubicBezTo>
                    <a:cubicBezTo>
                      <a:pt x="2841" y="3404"/>
                      <a:pt x="2591" y="3370"/>
                      <a:pt x="2393" y="3334"/>
                    </a:cubicBezTo>
                    <a:cubicBezTo>
                      <a:pt x="1441" y="3160"/>
                      <a:pt x="613" y="2533"/>
                      <a:pt x="43" y="1761"/>
                    </a:cubicBezTo>
                    <a:lnTo>
                      <a:pt x="43" y="1761"/>
                    </a:lnTo>
                    <a:cubicBezTo>
                      <a:pt x="303" y="2130"/>
                      <a:pt x="468" y="2555"/>
                      <a:pt x="762" y="2905"/>
                    </a:cubicBezTo>
                    <a:cubicBezTo>
                      <a:pt x="941" y="3108"/>
                      <a:pt x="1119" y="3286"/>
                      <a:pt x="1310" y="3441"/>
                    </a:cubicBezTo>
                    <a:cubicBezTo>
                      <a:pt x="1960" y="3951"/>
                      <a:pt x="2712" y="4183"/>
                      <a:pt x="3520" y="4183"/>
                    </a:cubicBezTo>
                    <a:cubicBezTo>
                      <a:pt x="3881" y="4183"/>
                      <a:pt x="4253" y="4137"/>
                      <a:pt x="4632" y="4048"/>
                    </a:cubicBezTo>
                    <a:cubicBezTo>
                      <a:pt x="5382" y="3882"/>
                      <a:pt x="6232" y="3738"/>
                      <a:pt x="7066" y="3738"/>
                    </a:cubicBezTo>
                    <a:cubicBezTo>
                      <a:pt x="7846" y="3738"/>
                      <a:pt x="8614" y="3864"/>
                      <a:pt x="9275" y="4215"/>
                    </a:cubicBezTo>
                    <a:cubicBezTo>
                      <a:pt x="8966" y="3798"/>
                      <a:pt x="8513" y="3548"/>
                      <a:pt x="8037" y="3346"/>
                    </a:cubicBezTo>
                    <a:lnTo>
                      <a:pt x="8037" y="3346"/>
                    </a:lnTo>
                    <a:cubicBezTo>
                      <a:pt x="8052" y="3347"/>
                      <a:pt x="8067" y="3348"/>
                      <a:pt x="8081" y="3348"/>
                    </a:cubicBezTo>
                    <a:cubicBezTo>
                      <a:pt x="8901" y="3348"/>
                      <a:pt x="8755" y="1714"/>
                      <a:pt x="9656" y="1679"/>
                    </a:cubicBezTo>
                    <a:lnTo>
                      <a:pt x="9656" y="1679"/>
                    </a:lnTo>
                    <a:cubicBezTo>
                      <a:pt x="9648" y="1679"/>
                      <a:pt x="9639" y="1679"/>
                      <a:pt x="9630" y="1679"/>
                    </a:cubicBezTo>
                    <a:cubicBezTo>
                      <a:pt x="8909" y="1679"/>
                      <a:pt x="8395" y="939"/>
                      <a:pt x="7754" y="939"/>
                    </a:cubicBezTo>
                    <a:cubicBezTo>
                      <a:pt x="7541" y="939"/>
                      <a:pt x="7314" y="1021"/>
                      <a:pt x="7061" y="1239"/>
                    </a:cubicBezTo>
                    <a:cubicBezTo>
                      <a:pt x="7073" y="679"/>
                      <a:pt x="7025" y="524"/>
                      <a:pt x="6834"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8"/>
              <p:cNvSpPr/>
              <p:nvPr/>
            </p:nvSpPr>
            <p:spPr>
              <a:xfrm>
                <a:off x="6543410" y="1039797"/>
                <a:ext cx="239588" cy="30685"/>
              </a:xfrm>
              <a:custGeom>
                <a:avLst/>
                <a:gdLst/>
                <a:ahLst/>
                <a:cxnLst/>
                <a:rect l="l" t="t" r="r" b="b"/>
                <a:pathLst>
                  <a:path w="3537" h="453" extrusionOk="0">
                    <a:moveTo>
                      <a:pt x="1586" y="0"/>
                    </a:moveTo>
                    <a:cubicBezTo>
                      <a:pt x="1056" y="0"/>
                      <a:pt x="522" y="98"/>
                      <a:pt x="0" y="298"/>
                    </a:cubicBezTo>
                    <a:cubicBezTo>
                      <a:pt x="1191" y="346"/>
                      <a:pt x="2369" y="405"/>
                      <a:pt x="3536" y="453"/>
                    </a:cubicBezTo>
                    <a:cubicBezTo>
                      <a:pt x="2913" y="155"/>
                      <a:pt x="2252" y="0"/>
                      <a:pt x="1586"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8"/>
              <p:cNvSpPr/>
              <p:nvPr/>
            </p:nvSpPr>
            <p:spPr>
              <a:xfrm>
                <a:off x="7031323" y="1942263"/>
                <a:ext cx="266208" cy="397687"/>
              </a:xfrm>
              <a:custGeom>
                <a:avLst/>
                <a:gdLst/>
                <a:ahLst/>
                <a:cxnLst/>
                <a:rect l="l" t="t" r="r" b="b"/>
                <a:pathLst>
                  <a:path w="3930" h="5871" extrusionOk="0">
                    <a:moveTo>
                      <a:pt x="393" y="1537"/>
                    </a:moveTo>
                    <a:cubicBezTo>
                      <a:pt x="500" y="1846"/>
                      <a:pt x="643" y="2144"/>
                      <a:pt x="786" y="2441"/>
                    </a:cubicBezTo>
                    <a:cubicBezTo>
                      <a:pt x="941" y="2739"/>
                      <a:pt x="1120" y="3025"/>
                      <a:pt x="1322" y="3287"/>
                    </a:cubicBezTo>
                    <a:cubicBezTo>
                      <a:pt x="1524" y="3572"/>
                      <a:pt x="1739" y="3823"/>
                      <a:pt x="1977" y="4084"/>
                    </a:cubicBezTo>
                    <a:cubicBezTo>
                      <a:pt x="2239" y="4334"/>
                      <a:pt x="2489" y="4573"/>
                      <a:pt x="2739" y="4811"/>
                    </a:cubicBezTo>
                    <a:cubicBezTo>
                      <a:pt x="2453" y="4596"/>
                      <a:pt x="2191" y="4358"/>
                      <a:pt x="1941" y="4120"/>
                    </a:cubicBezTo>
                    <a:cubicBezTo>
                      <a:pt x="1679" y="3882"/>
                      <a:pt x="1453" y="3620"/>
                      <a:pt x="1251" y="3334"/>
                    </a:cubicBezTo>
                    <a:cubicBezTo>
                      <a:pt x="1060" y="3049"/>
                      <a:pt x="881" y="2775"/>
                      <a:pt x="727" y="2453"/>
                    </a:cubicBezTo>
                    <a:cubicBezTo>
                      <a:pt x="584" y="2156"/>
                      <a:pt x="477" y="1846"/>
                      <a:pt x="393" y="1537"/>
                    </a:cubicBezTo>
                    <a:close/>
                    <a:moveTo>
                      <a:pt x="0" y="1"/>
                    </a:moveTo>
                    <a:cubicBezTo>
                      <a:pt x="48" y="1477"/>
                      <a:pt x="774" y="4977"/>
                      <a:pt x="2179" y="5870"/>
                    </a:cubicBezTo>
                    <a:cubicBezTo>
                      <a:pt x="2203" y="5811"/>
                      <a:pt x="1762" y="4870"/>
                      <a:pt x="1739" y="4537"/>
                    </a:cubicBezTo>
                    <a:lnTo>
                      <a:pt x="1739" y="4537"/>
                    </a:lnTo>
                    <a:cubicBezTo>
                      <a:pt x="2169" y="5164"/>
                      <a:pt x="3109" y="5633"/>
                      <a:pt x="3873" y="5633"/>
                    </a:cubicBezTo>
                    <a:cubicBezTo>
                      <a:pt x="3892" y="5633"/>
                      <a:pt x="3911" y="5633"/>
                      <a:pt x="3929" y="5632"/>
                    </a:cubicBezTo>
                    <a:cubicBezTo>
                      <a:pt x="2108" y="4180"/>
                      <a:pt x="750" y="2203"/>
                      <a:pt x="0"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8"/>
              <p:cNvSpPr/>
              <p:nvPr/>
            </p:nvSpPr>
            <p:spPr>
              <a:xfrm>
                <a:off x="6043372" y="1231629"/>
                <a:ext cx="314573" cy="227192"/>
              </a:xfrm>
              <a:custGeom>
                <a:avLst/>
                <a:gdLst/>
                <a:ahLst/>
                <a:cxnLst/>
                <a:rect l="l" t="t" r="r" b="b"/>
                <a:pathLst>
                  <a:path w="4644" h="3354" extrusionOk="0">
                    <a:moveTo>
                      <a:pt x="1536" y="538"/>
                    </a:moveTo>
                    <a:lnTo>
                      <a:pt x="1536" y="538"/>
                    </a:lnTo>
                    <a:cubicBezTo>
                      <a:pt x="1786" y="609"/>
                      <a:pt x="2036" y="717"/>
                      <a:pt x="2250" y="871"/>
                    </a:cubicBezTo>
                    <a:cubicBezTo>
                      <a:pt x="2453" y="1038"/>
                      <a:pt x="2631" y="1264"/>
                      <a:pt x="2751" y="1491"/>
                    </a:cubicBezTo>
                    <a:cubicBezTo>
                      <a:pt x="2882" y="1729"/>
                      <a:pt x="2977" y="1967"/>
                      <a:pt x="3096" y="2205"/>
                    </a:cubicBezTo>
                    <a:cubicBezTo>
                      <a:pt x="3203" y="2443"/>
                      <a:pt x="3334" y="2657"/>
                      <a:pt x="3513" y="2860"/>
                    </a:cubicBezTo>
                    <a:cubicBezTo>
                      <a:pt x="3322" y="2705"/>
                      <a:pt x="3167" y="2491"/>
                      <a:pt x="3036" y="2253"/>
                    </a:cubicBezTo>
                    <a:cubicBezTo>
                      <a:pt x="2917" y="2038"/>
                      <a:pt x="2834" y="1836"/>
                      <a:pt x="2727" y="1621"/>
                    </a:cubicBezTo>
                    <a:lnTo>
                      <a:pt x="2727" y="1621"/>
                    </a:lnTo>
                    <a:cubicBezTo>
                      <a:pt x="2739" y="1669"/>
                      <a:pt x="2751" y="1729"/>
                      <a:pt x="2751" y="1776"/>
                    </a:cubicBezTo>
                    <a:cubicBezTo>
                      <a:pt x="2786" y="2026"/>
                      <a:pt x="2739" y="2276"/>
                      <a:pt x="2584" y="2491"/>
                    </a:cubicBezTo>
                    <a:cubicBezTo>
                      <a:pt x="2667" y="2241"/>
                      <a:pt x="2679" y="2002"/>
                      <a:pt x="2643" y="1788"/>
                    </a:cubicBezTo>
                    <a:cubicBezTo>
                      <a:pt x="2631" y="1621"/>
                      <a:pt x="2584" y="1443"/>
                      <a:pt x="2512" y="1300"/>
                    </a:cubicBezTo>
                    <a:cubicBezTo>
                      <a:pt x="2429" y="1157"/>
                      <a:pt x="2322" y="1038"/>
                      <a:pt x="2203" y="943"/>
                    </a:cubicBezTo>
                    <a:cubicBezTo>
                      <a:pt x="2012" y="776"/>
                      <a:pt x="1774" y="645"/>
                      <a:pt x="1536" y="538"/>
                    </a:cubicBezTo>
                    <a:close/>
                    <a:moveTo>
                      <a:pt x="626" y="0"/>
                    </a:moveTo>
                    <a:cubicBezTo>
                      <a:pt x="417" y="0"/>
                      <a:pt x="208" y="20"/>
                      <a:pt x="0" y="62"/>
                    </a:cubicBezTo>
                    <a:cubicBezTo>
                      <a:pt x="226" y="74"/>
                      <a:pt x="465" y="169"/>
                      <a:pt x="703" y="264"/>
                    </a:cubicBezTo>
                    <a:cubicBezTo>
                      <a:pt x="1215" y="502"/>
                      <a:pt x="1572" y="1074"/>
                      <a:pt x="1560" y="1633"/>
                    </a:cubicBezTo>
                    <a:cubicBezTo>
                      <a:pt x="1548" y="2217"/>
                      <a:pt x="1155" y="2800"/>
                      <a:pt x="619" y="3026"/>
                    </a:cubicBezTo>
                    <a:cubicBezTo>
                      <a:pt x="759" y="3186"/>
                      <a:pt x="975" y="3288"/>
                      <a:pt x="1189" y="3288"/>
                    </a:cubicBezTo>
                    <a:cubicBezTo>
                      <a:pt x="1229" y="3288"/>
                      <a:pt x="1270" y="3284"/>
                      <a:pt x="1310" y="3276"/>
                    </a:cubicBezTo>
                    <a:cubicBezTo>
                      <a:pt x="1560" y="3229"/>
                      <a:pt x="1727" y="2991"/>
                      <a:pt x="1786" y="2741"/>
                    </a:cubicBezTo>
                    <a:cubicBezTo>
                      <a:pt x="1858" y="2919"/>
                      <a:pt x="1941" y="3098"/>
                      <a:pt x="2072" y="3217"/>
                    </a:cubicBezTo>
                    <a:cubicBezTo>
                      <a:pt x="2158" y="3295"/>
                      <a:pt x="2285" y="3353"/>
                      <a:pt x="2406" y="3353"/>
                    </a:cubicBezTo>
                    <a:cubicBezTo>
                      <a:pt x="2469" y="3353"/>
                      <a:pt x="2531" y="3337"/>
                      <a:pt x="2584" y="3300"/>
                    </a:cubicBezTo>
                    <a:cubicBezTo>
                      <a:pt x="2703" y="3229"/>
                      <a:pt x="2774" y="3026"/>
                      <a:pt x="2727" y="2872"/>
                    </a:cubicBezTo>
                    <a:lnTo>
                      <a:pt x="2727" y="2872"/>
                    </a:lnTo>
                    <a:cubicBezTo>
                      <a:pt x="2965" y="3145"/>
                      <a:pt x="3298" y="3300"/>
                      <a:pt x="3644" y="3348"/>
                    </a:cubicBezTo>
                    <a:cubicBezTo>
                      <a:pt x="3679" y="3352"/>
                      <a:pt x="3713" y="3354"/>
                      <a:pt x="3746" y="3354"/>
                    </a:cubicBezTo>
                    <a:cubicBezTo>
                      <a:pt x="4100" y="3354"/>
                      <a:pt x="4372" y="3134"/>
                      <a:pt x="4644" y="2884"/>
                    </a:cubicBezTo>
                    <a:lnTo>
                      <a:pt x="4644" y="2884"/>
                    </a:lnTo>
                    <a:cubicBezTo>
                      <a:pt x="4618" y="2886"/>
                      <a:pt x="4594" y="2888"/>
                      <a:pt x="4569" y="2888"/>
                    </a:cubicBezTo>
                    <a:cubicBezTo>
                      <a:pt x="4288" y="2888"/>
                      <a:pt x="4033" y="2708"/>
                      <a:pt x="3858" y="2467"/>
                    </a:cubicBezTo>
                    <a:cubicBezTo>
                      <a:pt x="3667" y="2217"/>
                      <a:pt x="3560" y="1919"/>
                      <a:pt x="3405" y="1657"/>
                    </a:cubicBezTo>
                    <a:cubicBezTo>
                      <a:pt x="3024" y="955"/>
                      <a:pt x="2346" y="407"/>
                      <a:pt x="1596" y="145"/>
                    </a:cubicBezTo>
                    <a:cubicBezTo>
                      <a:pt x="1282" y="50"/>
                      <a:pt x="955" y="0"/>
                      <a:pt x="626"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8"/>
              <p:cNvSpPr/>
              <p:nvPr/>
            </p:nvSpPr>
            <p:spPr>
              <a:xfrm>
                <a:off x="6657074" y="1448728"/>
                <a:ext cx="812240" cy="586336"/>
              </a:xfrm>
              <a:custGeom>
                <a:avLst/>
                <a:gdLst/>
                <a:ahLst/>
                <a:cxnLst/>
                <a:rect l="l" t="t" r="r" b="b"/>
                <a:pathLst>
                  <a:path w="11991" h="8656" extrusionOk="0">
                    <a:moveTo>
                      <a:pt x="1" y="0"/>
                    </a:moveTo>
                    <a:lnTo>
                      <a:pt x="1" y="0"/>
                    </a:lnTo>
                    <a:cubicBezTo>
                      <a:pt x="215" y="2024"/>
                      <a:pt x="1620" y="3881"/>
                      <a:pt x="3513" y="4620"/>
                    </a:cubicBezTo>
                    <a:cubicBezTo>
                      <a:pt x="4287" y="4941"/>
                      <a:pt x="5121" y="5072"/>
                      <a:pt x="5930" y="5274"/>
                    </a:cubicBezTo>
                    <a:cubicBezTo>
                      <a:pt x="6728" y="5489"/>
                      <a:pt x="7549" y="5798"/>
                      <a:pt x="8133" y="6382"/>
                    </a:cubicBezTo>
                    <a:cubicBezTo>
                      <a:pt x="8728" y="6965"/>
                      <a:pt x="9050" y="7882"/>
                      <a:pt x="8752" y="8656"/>
                    </a:cubicBezTo>
                    <a:cubicBezTo>
                      <a:pt x="9502" y="7870"/>
                      <a:pt x="9740" y="6477"/>
                      <a:pt x="9085" y="5632"/>
                    </a:cubicBezTo>
                    <a:lnTo>
                      <a:pt x="9085" y="5632"/>
                    </a:lnTo>
                    <a:cubicBezTo>
                      <a:pt x="9262" y="5683"/>
                      <a:pt x="9453" y="5708"/>
                      <a:pt x="9651" y="5708"/>
                    </a:cubicBezTo>
                    <a:cubicBezTo>
                      <a:pt x="10545" y="5708"/>
                      <a:pt x="11571" y="5208"/>
                      <a:pt x="11990" y="4477"/>
                    </a:cubicBezTo>
                    <a:lnTo>
                      <a:pt x="11990" y="4477"/>
                    </a:lnTo>
                    <a:cubicBezTo>
                      <a:pt x="11486" y="4599"/>
                      <a:pt x="11048" y="4650"/>
                      <a:pt x="10635" y="4650"/>
                    </a:cubicBezTo>
                    <a:cubicBezTo>
                      <a:pt x="9243" y="4650"/>
                      <a:pt x="8123" y="4080"/>
                      <a:pt x="5644" y="3786"/>
                    </a:cubicBezTo>
                    <a:cubicBezTo>
                      <a:pt x="1584" y="3358"/>
                      <a:pt x="120" y="1072"/>
                      <a:pt x="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8"/>
              <p:cNvSpPr/>
              <p:nvPr/>
            </p:nvSpPr>
            <p:spPr>
              <a:xfrm>
                <a:off x="5848152" y="1180081"/>
                <a:ext cx="768685" cy="479581"/>
              </a:xfrm>
              <a:custGeom>
                <a:avLst/>
                <a:gdLst/>
                <a:ahLst/>
                <a:cxnLst/>
                <a:rect l="l" t="t" r="r" b="b"/>
                <a:pathLst>
                  <a:path w="11348" h="7080" extrusionOk="0">
                    <a:moveTo>
                      <a:pt x="39" y="1053"/>
                    </a:moveTo>
                    <a:cubicBezTo>
                      <a:pt x="26" y="1059"/>
                      <a:pt x="13" y="1066"/>
                      <a:pt x="1" y="1073"/>
                    </a:cubicBezTo>
                    <a:cubicBezTo>
                      <a:pt x="13" y="1066"/>
                      <a:pt x="26" y="1059"/>
                      <a:pt x="39" y="1053"/>
                    </a:cubicBezTo>
                    <a:close/>
                    <a:moveTo>
                      <a:pt x="9526" y="2025"/>
                    </a:moveTo>
                    <a:lnTo>
                      <a:pt x="9526" y="2025"/>
                    </a:lnTo>
                    <a:cubicBezTo>
                      <a:pt x="9835" y="2299"/>
                      <a:pt x="10097" y="2633"/>
                      <a:pt x="10312" y="2990"/>
                    </a:cubicBezTo>
                    <a:cubicBezTo>
                      <a:pt x="10514" y="3347"/>
                      <a:pt x="10681" y="3752"/>
                      <a:pt x="10800" y="4157"/>
                    </a:cubicBezTo>
                    <a:cubicBezTo>
                      <a:pt x="10907" y="4561"/>
                      <a:pt x="10919" y="5002"/>
                      <a:pt x="10871" y="5407"/>
                    </a:cubicBezTo>
                    <a:cubicBezTo>
                      <a:pt x="10812" y="5823"/>
                      <a:pt x="10693" y="6228"/>
                      <a:pt x="10514" y="6609"/>
                    </a:cubicBezTo>
                    <a:cubicBezTo>
                      <a:pt x="10657" y="6228"/>
                      <a:pt x="10752" y="5823"/>
                      <a:pt x="10800" y="5407"/>
                    </a:cubicBezTo>
                    <a:cubicBezTo>
                      <a:pt x="10847" y="4990"/>
                      <a:pt x="10836" y="4585"/>
                      <a:pt x="10717" y="4180"/>
                    </a:cubicBezTo>
                    <a:cubicBezTo>
                      <a:pt x="10609" y="3787"/>
                      <a:pt x="10443" y="3395"/>
                      <a:pt x="10252" y="3037"/>
                    </a:cubicBezTo>
                    <a:cubicBezTo>
                      <a:pt x="10062" y="2680"/>
                      <a:pt x="9824" y="2335"/>
                      <a:pt x="9526" y="2025"/>
                    </a:cubicBezTo>
                    <a:close/>
                    <a:moveTo>
                      <a:pt x="4151" y="0"/>
                    </a:moveTo>
                    <a:cubicBezTo>
                      <a:pt x="2747" y="0"/>
                      <a:pt x="1384" y="341"/>
                      <a:pt x="39" y="1053"/>
                    </a:cubicBezTo>
                    <a:lnTo>
                      <a:pt x="39" y="1053"/>
                    </a:lnTo>
                    <a:cubicBezTo>
                      <a:pt x="893" y="604"/>
                      <a:pt x="1906" y="402"/>
                      <a:pt x="2905" y="402"/>
                    </a:cubicBezTo>
                    <a:cubicBezTo>
                      <a:pt x="3585" y="402"/>
                      <a:pt x="4258" y="496"/>
                      <a:pt x="4871" y="668"/>
                    </a:cubicBezTo>
                    <a:cubicBezTo>
                      <a:pt x="5394" y="823"/>
                      <a:pt x="5906" y="1013"/>
                      <a:pt x="6383" y="1263"/>
                    </a:cubicBezTo>
                    <a:cubicBezTo>
                      <a:pt x="6609" y="1382"/>
                      <a:pt x="6799" y="1549"/>
                      <a:pt x="6990" y="1716"/>
                    </a:cubicBezTo>
                    <a:cubicBezTo>
                      <a:pt x="7180" y="1882"/>
                      <a:pt x="7383" y="2061"/>
                      <a:pt x="7597" y="2192"/>
                    </a:cubicBezTo>
                    <a:cubicBezTo>
                      <a:pt x="7743" y="2276"/>
                      <a:pt x="7913" y="2336"/>
                      <a:pt x="8080" y="2336"/>
                    </a:cubicBezTo>
                    <a:cubicBezTo>
                      <a:pt x="8172" y="2336"/>
                      <a:pt x="8262" y="2318"/>
                      <a:pt x="8347" y="2275"/>
                    </a:cubicBezTo>
                    <a:cubicBezTo>
                      <a:pt x="8559" y="2191"/>
                      <a:pt x="8677" y="1974"/>
                      <a:pt x="8582" y="1784"/>
                    </a:cubicBezTo>
                    <a:lnTo>
                      <a:pt x="8582" y="1784"/>
                    </a:lnTo>
                    <a:cubicBezTo>
                      <a:pt x="9194" y="2744"/>
                      <a:pt x="9223" y="3825"/>
                      <a:pt x="9014" y="4919"/>
                    </a:cubicBezTo>
                    <a:cubicBezTo>
                      <a:pt x="8862" y="5744"/>
                      <a:pt x="9179" y="6539"/>
                      <a:pt x="9663" y="6539"/>
                    </a:cubicBezTo>
                    <a:cubicBezTo>
                      <a:pt x="9787" y="6539"/>
                      <a:pt x="9921" y="6487"/>
                      <a:pt x="10062" y="6371"/>
                    </a:cubicBezTo>
                    <a:lnTo>
                      <a:pt x="10062" y="6371"/>
                    </a:lnTo>
                    <a:cubicBezTo>
                      <a:pt x="10062" y="6490"/>
                      <a:pt x="9978" y="6621"/>
                      <a:pt x="9978" y="6776"/>
                    </a:cubicBezTo>
                    <a:cubicBezTo>
                      <a:pt x="9978" y="6948"/>
                      <a:pt x="10103" y="7079"/>
                      <a:pt x="10251" y="7079"/>
                    </a:cubicBezTo>
                    <a:cubicBezTo>
                      <a:pt x="10298" y="7079"/>
                      <a:pt x="10347" y="7066"/>
                      <a:pt x="10395" y="7038"/>
                    </a:cubicBezTo>
                    <a:cubicBezTo>
                      <a:pt x="10502" y="6978"/>
                      <a:pt x="10574" y="6859"/>
                      <a:pt x="10633" y="6764"/>
                    </a:cubicBezTo>
                    <a:cubicBezTo>
                      <a:pt x="11336" y="5526"/>
                      <a:pt x="11348" y="4109"/>
                      <a:pt x="10562" y="2894"/>
                    </a:cubicBezTo>
                    <a:cubicBezTo>
                      <a:pt x="9788" y="1668"/>
                      <a:pt x="8466" y="894"/>
                      <a:pt x="7085" y="466"/>
                    </a:cubicBezTo>
                    <a:cubicBezTo>
                      <a:pt x="6082" y="159"/>
                      <a:pt x="5107" y="0"/>
                      <a:pt x="415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8"/>
              <p:cNvSpPr/>
              <p:nvPr/>
            </p:nvSpPr>
            <p:spPr>
              <a:xfrm>
                <a:off x="6394184" y="1220453"/>
                <a:ext cx="322634" cy="202332"/>
              </a:xfrm>
              <a:custGeom>
                <a:avLst/>
                <a:gdLst/>
                <a:ahLst/>
                <a:cxnLst/>
                <a:rect l="l" t="t" r="r" b="b"/>
                <a:pathLst>
                  <a:path w="4763" h="2987" extrusionOk="0">
                    <a:moveTo>
                      <a:pt x="3809" y="1011"/>
                    </a:moveTo>
                    <a:cubicBezTo>
                      <a:pt x="3798" y="1011"/>
                      <a:pt x="3786" y="1011"/>
                      <a:pt x="3775" y="1013"/>
                    </a:cubicBezTo>
                    <a:cubicBezTo>
                      <a:pt x="3787" y="1012"/>
                      <a:pt x="3800" y="1011"/>
                      <a:pt x="3812" y="1011"/>
                    </a:cubicBezTo>
                    <a:lnTo>
                      <a:pt x="3812" y="1011"/>
                    </a:lnTo>
                    <a:cubicBezTo>
                      <a:pt x="3811" y="1011"/>
                      <a:pt x="3810" y="1011"/>
                      <a:pt x="3809" y="1011"/>
                    </a:cubicBezTo>
                    <a:close/>
                    <a:moveTo>
                      <a:pt x="0" y="1"/>
                    </a:moveTo>
                    <a:lnTo>
                      <a:pt x="0" y="1"/>
                    </a:lnTo>
                    <a:cubicBezTo>
                      <a:pt x="1132" y="239"/>
                      <a:pt x="2251" y="1417"/>
                      <a:pt x="2882" y="2310"/>
                    </a:cubicBezTo>
                    <a:cubicBezTo>
                      <a:pt x="2927" y="2374"/>
                      <a:pt x="3317" y="2986"/>
                      <a:pt x="3512" y="2986"/>
                    </a:cubicBezTo>
                    <a:cubicBezTo>
                      <a:pt x="3571" y="2986"/>
                      <a:pt x="3612" y="2930"/>
                      <a:pt x="3620" y="2787"/>
                    </a:cubicBezTo>
                    <a:cubicBezTo>
                      <a:pt x="3632" y="2668"/>
                      <a:pt x="3560" y="2537"/>
                      <a:pt x="3477" y="2441"/>
                    </a:cubicBezTo>
                    <a:lnTo>
                      <a:pt x="3477" y="2441"/>
                    </a:lnTo>
                    <a:cubicBezTo>
                      <a:pt x="3602" y="2491"/>
                      <a:pt x="3740" y="2520"/>
                      <a:pt x="3877" y="2520"/>
                    </a:cubicBezTo>
                    <a:cubicBezTo>
                      <a:pt x="4066" y="2520"/>
                      <a:pt x="4254" y="2465"/>
                      <a:pt x="4406" y="2334"/>
                    </a:cubicBezTo>
                    <a:cubicBezTo>
                      <a:pt x="4656" y="2132"/>
                      <a:pt x="4763" y="1727"/>
                      <a:pt x="4632" y="1417"/>
                    </a:cubicBezTo>
                    <a:cubicBezTo>
                      <a:pt x="4523" y="1133"/>
                      <a:pt x="4183" y="1010"/>
                      <a:pt x="3861" y="1010"/>
                    </a:cubicBezTo>
                    <a:cubicBezTo>
                      <a:pt x="3844" y="1010"/>
                      <a:pt x="3828" y="1010"/>
                      <a:pt x="3812" y="1011"/>
                    </a:cubicBezTo>
                    <a:lnTo>
                      <a:pt x="3812" y="1011"/>
                    </a:lnTo>
                    <a:cubicBezTo>
                      <a:pt x="3994" y="1013"/>
                      <a:pt x="4119" y="1190"/>
                      <a:pt x="4108" y="1358"/>
                    </a:cubicBezTo>
                    <a:cubicBezTo>
                      <a:pt x="4096" y="1536"/>
                      <a:pt x="3929" y="1679"/>
                      <a:pt x="3751" y="1715"/>
                    </a:cubicBezTo>
                    <a:cubicBezTo>
                      <a:pt x="3708" y="1727"/>
                      <a:pt x="3665" y="1732"/>
                      <a:pt x="3622" y="1732"/>
                    </a:cubicBezTo>
                    <a:cubicBezTo>
                      <a:pt x="3487" y="1732"/>
                      <a:pt x="3353" y="1680"/>
                      <a:pt x="3227" y="1608"/>
                    </a:cubicBezTo>
                    <a:cubicBezTo>
                      <a:pt x="3060" y="1525"/>
                      <a:pt x="2929" y="1405"/>
                      <a:pt x="2798" y="1286"/>
                    </a:cubicBezTo>
                    <a:cubicBezTo>
                      <a:pt x="2001" y="584"/>
                      <a:pt x="1060" y="215"/>
                      <a:pt x="0"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8"/>
              <p:cNvSpPr/>
              <p:nvPr/>
            </p:nvSpPr>
            <p:spPr>
              <a:xfrm>
                <a:off x="5443285" y="846271"/>
                <a:ext cx="693700" cy="431285"/>
              </a:xfrm>
              <a:custGeom>
                <a:avLst/>
                <a:gdLst/>
                <a:ahLst/>
                <a:cxnLst/>
                <a:rect l="l" t="t" r="r" b="b"/>
                <a:pathLst>
                  <a:path w="10241" h="6367" extrusionOk="0">
                    <a:moveTo>
                      <a:pt x="9204" y="60"/>
                    </a:moveTo>
                    <a:cubicBezTo>
                      <a:pt x="9203" y="60"/>
                      <a:pt x="9202" y="61"/>
                      <a:pt x="9202" y="61"/>
                    </a:cubicBezTo>
                    <a:lnTo>
                      <a:pt x="9202" y="61"/>
                    </a:lnTo>
                    <a:cubicBezTo>
                      <a:pt x="9202" y="61"/>
                      <a:pt x="9203" y="60"/>
                      <a:pt x="9204" y="60"/>
                    </a:cubicBezTo>
                    <a:close/>
                    <a:moveTo>
                      <a:pt x="8490" y="583"/>
                    </a:moveTo>
                    <a:lnTo>
                      <a:pt x="8490" y="583"/>
                    </a:lnTo>
                    <a:cubicBezTo>
                      <a:pt x="7907" y="1036"/>
                      <a:pt x="7383" y="1524"/>
                      <a:pt x="6954" y="2107"/>
                    </a:cubicBezTo>
                    <a:cubicBezTo>
                      <a:pt x="6549" y="2679"/>
                      <a:pt x="6216" y="3310"/>
                      <a:pt x="5799" y="3917"/>
                    </a:cubicBezTo>
                    <a:cubicBezTo>
                      <a:pt x="5394" y="4513"/>
                      <a:pt x="4918" y="5096"/>
                      <a:pt x="4311" y="5513"/>
                    </a:cubicBezTo>
                    <a:cubicBezTo>
                      <a:pt x="4013" y="5715"/>
                      <a:pt x="3668" y="5882"/>
                      <a:pt x="3323" y="5989"/>
                    </a:cubicBezTo>
                    <a:cubicBezTo>
                      <a:pt x="3144" y="6037"/>
                      <a:pt x="2966" y="6060"/>
                      <a:pt x="2787" y="6072"/>
                    </a:cubicBezTo>
                    <a:cubicBezTo>
                      <a:pt x="2735" y="6079"/>
                      <a:pt x="2682" y="6082"/>
                      <a:pt x="2630" y="6082"/>
                    </a:cubicBezTo>
                    <a:cubicBezTo>
                      <a:pt x="2504" y="6082"/>
                      <a:pt x="2378" y="6065"/>
                      <a:pt x="2251" y="6048"/>
                    </a:cubicBezTo>
                    <a:lnTo>
                      <a:pt x="2251" y="6048"/>
                    </a:lnTo>
                    <a:cubicBezTo>
                      <a:pt x="2341" y="6054"/>
                      <a:pt x="2430" y="6057"/>
                      <a:pt x="2519" y="6057"/>
                    </a:cubicBezTo>
                    <a:cubicBezTo>
                      <a:pt x="2608" y="6057"/>
                      <a:pt x="2698" y="6054"/>
                      <a:pt x="2787" y="6048"/>
                    </a:cubicBezTo>
                    <a:cubicBezTo>
                      <a:pt x="2966" y="6037"/>
                      <a:pt x="3144" y="5989"/>
                      <a:pt x="3311" y="5929"/>
                    </a:cubicBezTo>
                    <a:cubicBezTo>
                      <a:pt x="3478" y="5870"/>
                      <a:pt x="3656" y="5810"/>
                      <a:pt x="3799" y="5715"/>
                    </a:cubicBezTo>
                    <a:cubicBezTo>
                      <a:pt x="3966" y="5632"/>
                      <a:pt x="4109" y="5536"/>
                      <a:pt x="4263" y="5441"/>
                    </a:cubicBezTo>
                    <a:cubicBezTo>
                      <a:pt x="4847" y="5024"/>
                      <a:pt x="5299" y="4453"/>
                      <a:pt x="5704" y="3858"/>
                    </a:cubicBezTo>
                    <a:cubicBezTo>
                      <a:pt x="6109" y="3262"/>
                      <a:pt x="6466" y="2643"/>
                      <a:pt x="6907" y="2060"/>
                    </a:cubicBezTo>
                    <a:cubicBezTo>
                      <a:pt x="7133" y="1774"/>
                      <a:pt x="7371" y="1488"/>
                      <a:pt x="7645" y="1250"/>
                    </a:cubicBezTo>
                    <a:cubicBezTo>
                      <a:pt x="7907" y="1012"/>
                      <a:pt x="8192" y="798"/>
                      <a:pt x="8490" y="583"/>
                    </a:cubicBezTo>
                    <a:close/>
                    <a:moveTo>
                      <a:pt x="5585" y="0"/>
                    </a:moveTo>
                    <a:lnTo>
                      <a:pt x="5585" y="0"/>
                    </a:lnTo>
                    <a:cubicBezTo>
                      <a:pt x="5740" y="750"/>
                      <a:pt x="5633" y="1167"/>
                      <a:pt x="5633" y="1167"/>
                    </a:cubicBezTo>
                    <a:cubicBezTo>
                      <a:pt x="5454" y="1012"/>
                      <a:pt x="5180" y="869"/>
                      <a:pt x="5180" y="869"/>
                    </a:cubicBezTo>
                    <a:lnTo>
                      <a:pt x="5180" y="869"/>
                    </a:lnTo>
                    <a:cubicBezTo>
                      <a:pt x="5466" y="1846"/>
                      <a:pt x="5466" y="2822"/>
                      <a:pt x="5049" y="3751"/>
                    </a:cubicBezTo>
                    <a:cubicBezTo>
                      <a:pt x="4979" y="3447"/>
                      <a:pt x="4715" y="3167"/>
                      <a:pt x="4402" y="3167"/>
                    </a:cubicBezTo>
                    <a:cubicBezTo>
                      <a:pt x="4395" y="3167"/>
                      <a:pt x="4389" y="3167"/>
                      <a:pt x="4382" y="3167"/>
                    </a:cubicBezTo>
                    <a:cubicBezTo>
                      <a:pt x="4049" y="3191"/>
                      <a:pt x="3775" y="3453"/>
                      <a:pt x="3740" y="3762"/>
                    </a:cubicBezTo>
                    <a:cubicBezTo>
                      <a:pt x="3809" y="3644"/>
                      <a:pt x="3963" y="3583"/>
                      <a:pt x="4115" y="3583"/>
                    </a:cubicBezTo>
                    <a:cubicBezTo>
                      <a:pt x="4224" y="3583"/>
                      <a:pt x="4332" y="3615"/>
                      <a:pt x="4406" y="3679"/>
                    </a:cubicBezTo>
                    <a:cubicBezTo>
                      <a:pt x="4585" y="3822"/>
                      <a:pt x="4668" y="4084"/>
                      <a:pt x="4668" y="4334"/>
                    </a:cubicBezTo>
                    <a:cubicBezTo>
                      <a:pt x="4644" y="5036"/>
                      <a:pt x="3740" y="5429"/>
                      <a:pt x="3192" y="5632"/>
                    </a:cubicBezTo>
                    <a:cubicBezTo>
                      <a:pt x="2803" y="5772"/>
                      <a:pt x="2392" y="5835"/>
                      <a:pt x="1977" y="5835"/>
                    </a:cubicBezTo>
                    <a:cubicBezTo>
                      <a:pt x="1300" y="5835"/>
                      <a:pt x="614" y="5667"/>
                      <a:pt x="1" y="5394"/>
                    </a:cubicBezTo>
                    <a:lnTo>
                      <a:pt x="1" y="5394"/>
                    </a:lnTo>
                    <a:cubicBezTo>
                      <a:pt x="477" y="5608"/>
                      <a:pt x="882" y="5941"/>
                      <a:pt x="1394" y="6120"/>
                    </a:cubicBezTo>
                    <a:cubicBezTo>
                      <a:pt x="1668" y="6227"/>
                      <a:pt x="1942" y="6287"/>
                      <a:pt x="2204" y="6322"/>
                    </a:cubicBezTo>
                    <a:cubicBezTo>
                      <a:pt x="2396" y="6352"/>
                      <a:pt x="2586" y="6367"/>
                      <a:pt x="2774" y="6367"/>
                    </a:cubicBezTo>
                    <a:cubicBezTo>
                      <a:pt x="3851" y="6367"/>
                      <a:pt x="4844" y="5887"/>
                      <a:pt x="5716" y="5096"/>
                    </a:cubicBezTo>
                    <a:cubicBezTo>
                      <a:pt x="6930" y="3977"/>
                      <a:pt x="8538" y="2750"/>
                      <a:pt x="10240" y="2691"/>
                    </a:cubicBezTo>
                    <a:cubicBezTo>
                      <a:pt x="9890" y="2546"/>
                      <a:pt x="9539" y="2494"/>
                      <a:pt x="9182" y="2494"/>
                    </a:cubicBezTo>
                    <a:cubicBezTo>
                      <a:pt x="8982" y="2494"/>
                      <a:pt x="8779" y="2510"/>
                      <a:pt x="8573" y="2536"/>
                    </a:cubicBezTo>
                    <a:cubicBezTo>
                      <a:pt x="9442" y="2120"/>
                      <a:pt x="8338" y="587"/>
                      <a:pt x="9202" y="61"/>
                    </a:cubicBezTo>
                    <a:lnTo>
                      <a:pt x="9202" y="61"/>
                    </a:lnTo>
                    <a:cubicBezTo>
                      <a:pt x="8925" y="229"/>
                      <a:pt x="8617" y="262"/>
                      <a:pt x="8308" y="262"/>
                    </a:cubicBezTo>
                    <a:cubicBezTo>
                      <a:pt x="8101" y="262"/>
                      <a:pt x="7893" y="247"/>
                      <a:pt x="7694" y="247"/>
                    </a:cubicBezTo>
                    <a:cubicBezTo>
                      <a:pt x="7182" y="247"/>
                      <a:pt x="6726" y="347"/>
                      <a:pt x="6478" y="1060"/>
                    </a:cubicBezTo>
                    <a:cubicBezTo>
                      <a:pt x="6192" y="524"/>
                      <a:pt x="6061" y="405"/>
                      <a:pt x="5585"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8"/>
              <p:cNvSpPr/>
              <p:nvPr/>
            </p:nvSpPr>
            <p:spPr>
              <a:xfrm>
                <a:off x="6666760" y="1358366"/>
                <a:ext cx="651702" cy="300890"/>
              </a:xfrm>
              <a:custGeom>
                <a:avLst/>
                <a:gdLst/>
                <a:ahLst/>
                <a:cxnLst/>
                <a:rect l="l" t="t" r="r" b="b"/>
                <a:pathLst>
                  <a:path w="9621" h="4442" extrusionOk="0">
                    <a:moveTo>
                      <a:pt x="9618" y="1905"/>
                    </a:moveTo>
                    <a:cubicBezTo>
                      <a:pt x="9619" y="1905"/>
                      <a:pt x="9620" y="1905"/>
                      <a:pt x="9621" y="1906"/>
                    </a:cubicBezTo>
                    <a:cubicBezTo>
                      <a:pt x="9620" y="1905"/>
                      <a:pt x="9619" y="1905"/>
                      <a:pt x="9618" y="1905"/>
                    </a:cubicBezTo>
                    <a:close/>
                    <a:moveTo>
                      <a:pt x="8835" y="1906"/>
                    </a:moveTo>
                    <a:cubicBezTo>
                      <a:pt x="8180" y="1941"/>
                      <a:pt x="7525" y="2048"/>
                      <a:pt x="6918" y="2263"/>
                    </a:cubicBezTo>
                    <a:cubicBezTo>
                      <a:pt x="6311" y="2501"/>
                      <a:pt x="5716" y="2787"/>
                      <a:pt x="5097" y="3025"/>
                    </a:cubicBezTo>
                    <a:cubicBezTo>
                      <a:pt x="4507" y="3256"/>
                      <a:pt x="3873" y="3442"/>
                      <a:pt x="3227" y="3442"/>
                    </a:cubicBezTo>
                    <a:cubicBezTo>
                      <a:pt x="3207" y="3442"/>
                      <a:pt x="3188" y="3442"/>
                      <a:pt x="3168" y="3441"/>
                    </a:cubicBezTo>
                    <a:cubicBezTo>
                      <a:pt x="2834" y="3441"/>
                      <a:pt x="2501" y="3382"/>
                      <a:pt x="2180" y="3275"/>
                    </a:cubicBezTo>
                    <a:cubicBezTo>
                      <a:pt x="2037" y="3215"/>
                      <a:pt x="1870" y="3156"/>
                      <a:pt x="1739" y="3072"/>
                    </a:cubicBezTo>
                    <a:cubicBezTo>
                      <a:pt x="1584" y="2977"/>
                      <a:pt x="1465" y="2882"/>
                      <a:pt x="1346" y="2775"/>
                    </a:cubicBezTo>
                    <a:lnTo>
                      <a:pt x="1346" y="2775"/>
                    </a:lnTo>
                    <a:cubicBezTo>
                      <a:pt x="1858" y="3203"/>
                      <a:pt x="2525" y="3370"/>
                      <a:pt x="3168" y="3370"/>
                    </a:cubicBezTo>
                    <a:cubicBezTo>
                      <a:pt x="3823" y="3346"/>
                      <a:pt x="4442" y="3179"/>
                      <a:pt x="5061" y="2918"/>
                    </a:cubicBezTo>
                    <a:cubicBezTo>
                      <a:pt x="5668" y="2679"/>
                      <a:pt x="6263" y="2406"/>
                      <a:pt x="6883" y="2191"/>
                    </a:cubicBezTo>
                    <a:cubicBezTo>
                      <a:pt x="7204" y="2084"/>
                      <a:pt x="7525" y="2013"/>
                      <a:pt x="7859" y="1965"/>
                    </a:cubicBezTo>
                    <a:cubicBezTo>
                      <a:pt x="8180" y="1929"/>
                      <a:pt x="8514" y="1906"/>
                      <a:pt x="8835" y="1906"/>
                    </a:cubicBezTo>
                    <a:close/>
                    <a:moveTo>
                      <a:pt x="6942" y="1"/>
                    </a:moveTo>
                    <a:cubicBezTo>
                      <a:pt x="6680" y="643"/>
                      <a:pt x="6382" y="893"/>
                      <a:pt x="6382" y="893"/>
                    </a:cubicBezTo>
                    <a:cubicBezTo>
                      <a:pt x="6335" y="691"/>
                      <a:pt x="6204" y="453"/>
                      <a:pt x="6204" y="453"/>
                    </a:cubicBezTo>
                    <a:cubicBezTo>
                      <a:pt x="5906" y="1334"/>
                      <a:pt x="5418" y="2060"/>
                      <a:pt x="4608" y="2537"/>
                    </a:cubicBezTo>
                    <a:cubicBezTo>
                      <a:pt x="4716" y="2263"/>
                      <a:pt x="4656" y="1906"/>
                      <a:pt x="4418" y="1763"/>
                    </a:cubicBezTo>
                    <a:cubicBezTo>
                      <a:pt x="4320" y="1702"/>
                      <a:pt x="4208" y="1672"/>
                      <a:pt x="4096" y="1672"/>
                    </a:cubicBezTo>
                    <a:cubicBezTo>
                      <a:pt x="3921" y="1672"/>
                      <a:pt x="3748" y="1744"/>
                      <a:pt x="3632" y="1882"/>
                    </a:cubicBezTo>
                    <a:cubicBezTo>
                      <a:pt x="3670" y="1863"/>
                      <a:pt x="3712" y="1854"/>
                      <a:pt x="3756" y="1854"/>
                    </a:cubicBezTo>
                    <a:cubicBezTo>
                      <a:pt x="3932" y="1854"/>
                      <a:pt x="4132" y="1993"/>
                      <a:pt x="4180" y="2156"/>
                    </a:cubicBezTo>
                    <a:cubicBezTo>
                      <a:pt x="4239" y="2370"/>
                      <a:pt x="4168" y="2596"/>
                      <a:pt x="4025" y="2775"/>
                    </a:cubicBezTo>
                    <a:cubicBezTo>
                      <a:pt x="3845" y="3039"/>
                      <a:pt x="3528" y="3121"/>
                      <a:pt x="3193" y="3121"/>
                    </a:cubicBezTo>
                    <a:cubicBezTo>
                      <a:pt x="2864" y="3121"/>
                      <a:pt x="2517" y="3042"/>
                      <a:pt x="2263" y="2977"/>
                    </a:cubicBezTo>
                    <a:cubicBezTo>
                      <a:pt x="1287" y="2727"/>
                      <a:pt x="501" y="2001"/>
                      <a:pt x="1" y="1155"/>
                    </a:cubicBezTo>
                    <a:lnTo>
                      <a:pt x="1" y="1155"/>
                    </a:lnTo>
                    <a:cubicBezTo>
                      <a:pt x="239" y="1560"/>
                      <a:pt x="370" y="2013"/>
                      <a:pt x="656" y="2417"/>
                    </a:cubicBezTo>
                    <a:cubicBezTo>
                      <a:pt x="798" y="2644"/>
                      <a:pt x="977" y="2834"/>
                      <a:pt x="1156" y="3001"/>
                    </a:cubicBezTo>
                    <a:cubicBezTo>
                      <a:pt x="1861" y="3658"/>
                      <a:pt x="2746" y="3938"/>
                      <a:pt x="3722" y="3938"/>
                    </a:cubicBezTo>
                    <a:cubicBezTo>
                      <a:pt x="3950" y="3938"/>
                      <a:pt x="4182" y="3923"/>
                      <a:pt x="4418" y="3894"/>
                    </a:cubicBezTo>
                    <a:cubicBezTo>
                      <a:pt x="4978" y="3813"/>
                      <a:pt x="5588" y="3750"/>
                      <a:pt x="6201" y="3750"/>
                    </a:cubicBezTo>
                    <a:cubicBezTo>
                      <a:pt x="7203" y="3750"/>
                      <a:pt x="8213" y="3917"/>
                      <a:pt x="9026" y="4442"/>
                    </a:cubicBezTo>
                    <a:cubicBezTo>
                      <a:pt x="8764" y="3953"/>
                      <a:pt x="8347" y="3668"/>
                      <a:pt x="7883" y="3430"/>
                    </a:cubicBezTo>
                    <a:lnTo>
                      <a:pt x="7883" y="3430"/>
                    </a:lnTo>
                    <a:cubicBezTo>
                      <a:pt x="7915" y="3434"/>
                      <a:pt x="7945" y="3437"/>
                      <a:pt x="7975" y="3437"/>
                    </a:cubicBezTo>
                    <a:cubicBezTo>
                      <a:pt x="8736" y="3437"/>
                      <a:pt x="8738" y="1904"/>
                      <a:pt x="9575" y="1904"/>
                    </a:cubicBezTo>
                    <a:cubicBezTo>
                      <a:pt x="9589" y="1904"/>
                      <a:pt x="9603" y="1904"/>
                      <a:pt x="9618" y="1905"/>
                    </a:cubicBezTo>
                    <a:lnTo>
                      <a:pt x="9618" y="1905"/>
                    </a:lnTo>
                    <a:cubicBezTo>
                      <a:pt x="8859" y="1857"/>
                      <a:pt x="8402" y="1010"/>
                      <a:pt x="7713" y="1010"/>
                    </a:cubicBezTo>
                    <a:cubicBezTo>
                      <a:pt x="7519" y="1010"/>
                      <a:pt x="7305" y="1077"/>
                      <a:pt x="7061" y="1251"/>
                    </a:cubicBezTo>
                    <a:cubicBezTo>
                      <a:pt x="7121" y="703"/>
                      <a:pt x="7097" y="536"/>
                      <a:pt x="6942"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8"/>
              <p:cNvSpPr/>
              <p:nvPr/>
            </p:nvSpPr>
            <p:spPr>
              <a:xfrm>
                <a:off x="6942587" y="1650315"/>
                <a:ext cx="237962" cy="41997"/>
              </a:xfrm>
              <a:custGeom>
                <a:avLst/>
                <a:gdLst/>
                <a:ahLst/>
                <a:cxnLst/>
                <a:rect l="l" t="t" r="r" b="b"/>
                <a:pathLst>
                  <a:path w="3513" h="620" extrusionOk="0">
                    <a:moveTo>
                      <a:pt x="1261" y="0"/>
                    </a:moveTo>
                    <a:cubicBezTo>
                      <a:pt x="843" y="0"/>
                      <a:pt x="420" y="62"/>
                      <a:pt x="1" y="191"/>
                    </a:cubicBezTo>
                    <a:cubicBezTo>
                      <a:pt x="1179" y="334"/>
                      <a:pt x="2334" y="477"/>
                      <a:pt x="3513" y="620"/>
                    </a:cubicBezTo>
                    <a:cubicBezTo>
                      <a:pt x="2808" y="217"/>
                      <a:pt x="2041" y="0"/>
                      <a:pt x="126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8"/>
              <p:cNvSpPr/>
              <p:nvPr/>
            </p:nvSpPr>
            <p:spPr>
              <a:xfrm>
                <a:off x="5865087" y="1056325"/>
                <a:ext cx="459802" cy="168260"/>
              </a:xfrm>
              <a:custGeom>
                <a:avLst/>
                <a:gdLst/>
                <a:ahLst/>
                <a:cxnLst/>
                <a:rect l="l" t="t" r="r" b="b"/>
                <a:pathLst>
                  <a:path w="6788" h="2484" extrusionOk="0">
                    <a:moveTo>
                      <a:pt x="4096" y="1062"/>
                    </a:moveTo>
                    <a:cubicBezTo>
                      <a:pt x="4179" y="1062"/>
                      <a:pt x="4262" y="1063"/>
                      <a:pt x="4347" y="1066"/>
                    </a:cubicBezTo>
                    <a:cubicBezTo>
                      <a:pt x="4680" y="1090"/>
                      <a:pt x="5049" y="1126"/>
                      <a:pt x="5383" y="1185"/>
                    </a:cubicBezTo>
                    <a:cubicBezTo>
                      <a:pt x="5049" y="1162"/>
                      <a:pt x="4692" y="1150"/>
                      <a:pt x="4347" y="1150"/>
                    </a:cubicBezTo>
                    <a:cubicBezTo>
                      <a:pt x="4001" y="1150"/>
                      <a:pt x="3656" y="1162"/>
                      <a:pt x="3323" y="1209"/>
                    </a:cubicBezTo>
                    <a:cubicBezTo>
                      <a:pt x="2977" y="1245"/>
                      <a:pt x="2644" y="1304"/>
                      <a:pt x="2335" y="1400"/>
                    </a:cubicBezTo>
                    <a:cubicBezTo>
                      <a:pt x="2013" y="1483"/>
                      <a:pt x="1715" y="1590"/>
                      <a:pt x="1394" y="1721"/>
                    </a:cubicBezTo>
                    <a:cubicBezTo>
                      <a:pt x="1680" y="1578"/>
                      <a:pt x="1989" y="1447"/>
                      <a:pt x="2299" y="1340"/>
                    </a:cubicBezTo>
                    <a:cubicBezTo>
                      <a:pt x="2620" y="1233"/>
                      <a:pt x="2954" y="1162"/>
                      <a:pt x="3299" y="1114"/>
                    </a:cubicBezTo>
                    <a:cubicBezTo>
                      <a:pt x="3563" y="1077"/>
                      <a:pt x="3826" y="1062"/>
                      <a:pt x="4096" y="1062"/>
                    </a:cubicBezTo>
                    <a:close/>
                    <a:moveTo>
                      <a:pt x="5281" y="0"/>
                    </a:moveTo>
                    <a:cubicBezTo>
                      <a:pt x="3616" y="0"/>
                      <a:pt x="1016" y="1609"/>
                      <a:pt x="1" y="2483"/>
                    </a:cubicBezTo>
                    <a:cubicBezTo>
                      <a:pt x="1594" y="1750"/>
                      <a:pt x="3359" y="1368"/>
                      <a:pt x="5123" y="1368"/>
                    </a:cubicBezTo>
                    <a:cubicBezTo>
                      <a:pt x="5680" y="1368"/>
                      <a:pt x="6236" y="1406"/>
                      <a:pt x="6787" y="1483"/>
                    </a:cubicBezTo>
                    <a:cubicBezTo>
                      <a:pt x="6338" y="991"/>
                      <a:pt x="5502" y="628"/>
                      <a:pt x="4796" y="628"/>
                    </a:cubicBezTo>
                    <a:cubicBezTo>
                      <a:pt x="4699" y="628"/>
                      <a:pt x="4604" y="635"/>
                      <a:pt x="4513" y="650"/>
                    </a:cubicBezTo>
                    <a:cubicBezTo>
                      <a:pt x="4752" y="435"/>
                      <a:pt x="5728" y="114"/>
                      <a:pt x="5764" y="54"/>
                    </a:cubicBezTo>
                    <a:cubicBezTo>
                      <a:pt x="5615" y="18"/>
                      <a:pt x="5453" y="0"/>
                      <a:pt x="528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8"/>
              <p:cNvSpPr/>
              <p:nvPr/>
            </p:nvSpPr>
            <p:spPr>
              <a:xfrm>
                <a:off x="7161176" y="2905694"/>
                <a:ext cx="355690" cy="208699"/>
              </a:xfrm>
              <a:custGeom>
                <a:avLst/>
                <a:gdLst/>
                <a:ahLst/>
                <a:cxnLst/>
                <a:rect l="l" t="t" r="r" b="b"/>
                <a:pathLst>
                  <a:path w="5251" h="3081" extrusionOk="0">
                    <a:moveTo>
                      <a:pt x="2404" y="417"/>
                    </a:moveTo>
                    <a:cubicBezTo>
                      <a:pt x="2586" y="417"/>
                      <a:pt x="2767" y="441"/>
                      <a:pt x="2953" y="482"/>
                    </a:cubicBezTo>
                    <a:cubicBezTo>
                      <a:pt x="3203" y="541"/>
                      <a:pt x="3453" y="649"/>
                      <a:pt x="3703" y="732"/>
                    </a:cubicBezTo>
                    <a:cubicBezTo>
                      <a:pt x="3965" y="827"/>
                      <a:pt x="4215" y="887"/>
                      <a:pt x="4489" y="887"/>
                    </a:cubicBezTo>
                    <a:cubicBezTo>
                      <a:pt x="4459" y="888"/>
                      <a:pt x="4430" y="888"/>
                      <a:pt x="4401" y="888"/>
                    </a:cubicBezTo>
                    <a:cubicBezTo>
                      <a:pt x="4147" y="888"/>
                      <a:pt x="3904" y="844"/>
                      <a:pt x="3679" y="779"/>
                    </a:cubicBezTo>
                    <a:cubicBezTo>
                      <a:pt x="3453" y="720"/>
                      <a:pt x="3239" y="649"/>
                      <a:pt x="3013" y="589"/>
                    </a:cubicBezTo>
                    <a:lnTo>
                      <a:pt x="3013" y="589"/>
                    </a:lnTo>
                    <a:lnTo>
                      <a:pt x="3144" y="672"/>
                    </a:lnTo>
                    <a:cubicBezTo>
                      <a:pt x="3334" y="827"/>
                      <a:pt x="3501" y="1053"/>
                      <a:pt x="3548" y="1291"/>
                    </a:cubicBezTo>
                    <a:cubicBezTo>
                      <a:pt x="3429" y="1077"/>
                      <a:pt x="3263" y="899"/>
                      <a:pt x="3084" y="768"/>
                    </a:cubicBezTo>
                    <a:cubicBezTo>
                      <a:pt x="2953" y="660"/>
                      <a:pt x="2798" y="589"/>
                      <a:pt x="2643" y="529"/>
                    </a:cubicBezTo>
                    <a:cubicBezTo>
                      <a:pt x="2528" y="521"/>
                      <a:pt x="2419" y="507"/>
                      <a:pt x="2308" y="507"/>
                    </a:cubicBezTo>
                    <a:cubicBezTo>
                      <a:pt x="2258" y="507"/>
                      <a:pt x="2207" y="510"/>
                      <a:pt x="2155" y="518"/>
                    </a:cubicBezTo>
                    <a:cubicBezTo>
                      <a:pt x="1905" y="541"/>
                      <a:pt x="1655" y="613"/>
                      <a:pt x="1405" y="720"/>
                    </a:cubicBezTo>
                    <a:cubicBezTo>
                      <a:pt x="1620" y="589"/>
                      <a:pt x="1881" y="482"/>
                      <a:pt x="2143" y="434"/>
                    </a:cubicBezTo>
                    <a:cubicBezTo>
                      <a:pt x="2231" y="423"/>
                      <a:pt x="2318" y="417"/>
                      <a:pt x="2404" y="417"/>
                    </a:cubicBezTo>
                    <a:close/>
                    <a:moveTo>
                      <a:pt x="2698" y="1"/>
                    </a:moveTo>
                    <a:cubicBezTo>
                      <a:pt x="2158" y="1"/>
                      <a:pt x="1613" y="136"/>
                      <a:pt x="1143" y="398"/>
                    </a:cubicBezTo>
                    <a:cubicBezTo>
                      <a:pt x="667" y="660"/>
                      <a:pt x="286" y="1030"/>
                      <a:pt x="0" y="1494"/>
                    </a:cubicBezTo>
                    <a:cubicBezTo>
                      <a:pt x="167" y="1339"/>
                      <a:pt x="393" y="1232"/>
                      <a:pt x="631" y="1125"/>
                    </a:cubicBezTo>
                    <a:cubicBezTo>
                      <a:pt x="808" y="1050"/>
                      <a:pt x="997" y="1014"/>
                      <a:pt x="1186" y="1014"/>
                    </a:cubicBezTo>
                    <a:cubicBezTo>
                      <a:pt x="1570" y="1014"/>
                      <a:pt x="1951" y="1163"/>
                      <a:pt x="2215" y="1434"/>
                    </a:cubicBezTo>
                    <a:cubicBezTo>
                      <a:pt x="2632" y="1839"/>
                      <a:pt x="2798" y="2530"/>
                      <a:pt x="2596" y="3077"/>
                    </a:cubicBezTo>
                    <a:cubicBezTo>
                      <a:pt x="2615" y="3079"/>
                      <a:pt x="2635" y="3080"/>
                      <a:pt x="2655" y="3080"/>
                    </a:cubicBezTo>
                    <a:cubicBezTo>
                      <a:pt x="2886" y="3080"/>
                      <a:pt x="3119" y="2953"/>
                      <a:pt x="3251" y="2744"/>
                    </a:cubicBezTo>
                    <a:cubicBezTo>
                      <a:pt x="3382" y="2518"/>
                      <a:pt x="3322" y="2232"/>
                      <a:pt x="3191" y="2030"/>
                    </a:cubicBezTo>
                    <a:lnTo>
                      <a:pt x="3191" y="2030"/>
                    </a:lnTo>
                    <a:cubicBezTo>
                      <a:pt x="3356" y="2085"/>
                      <a:pt x="3522" y="2150"/>
                      <a:pt x="3696" y="2150"/>
                    </a:cubicBezTo>
                    <a:cubicBezTo>
                      <a:pt x="3710" y="2150"/>
                      <a:pt x="3725" y="2150"/>
                      <a:pt x="3739" y="2149"/>
                    </a:cubicBezTo>
                    <a:cubicBezTo>
                      <a:pt x="3929" y="2137"/>
                      <a:pt x="4132" y="2018"/>
                      <a:pt x="4156" y="1839"/>
                    </a:cubicBezTo>
                    <a:cubicBezTo>
                      <a:pt x="4191" y="1696"/>
                      <a:pt x="4060" y="1506"/>
                      <a:pt x="3929" y="1446"/>
                    </a:cubicBezTo>
                    <a:cubicBezTo>
                      <a:pt x="4287" y="1446"/>
                      <a:pt x="4644" y="1327"/>
                      <a:pt x="4918" y="1089"/>
                    </a:cubicBezTo>
                    <a:cubicBezTo>
                      <a:pt x="5215" y="827"/>
                      <a:pt x="5239" y="446"/>
                      <a:pt x="5251" y="53"/>
                    </a:cubicBezTo>
                    <a:lnTo>
                      <a:pt x="5251" y="53"/>
                    </a:lnTo>
                    <a:cubicBezTo>
                      <a:pt x="5081" y="264"/>
                      <a:pt x="4809" y="348"/>
                      <a:pt x="4543" y="348"/>
                    </a:cubicBezTo>
                    <a:cubicBezTo>
                      <a:pt x="4493" y="348"/>
                      <a:pt x="4443" y="345"/>
                      <a:pt x="4394" y="339"/>
                    </a:cubicBezTo>
                    <a:cubicBezTo>
                      <a:pt x="4084" y="303"/>
                      <a:pt x="3798" y="184"/>
                      <a:pt x="3489" y="101"/>
                    </a:cubicBezTo>
                    <a:cubicBezTo>
                      <a:pt x="3233" y="34"/>
                      <a:pt x="2966" y="1"/>
                      <a:pt x="2698"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8"/>
              <p:cNvSpPr/>
              <p:nvPr/>
            </p:nvSpPr>
            <p:spPr>
              <a:xfrm>
                <a:off x="6241775" y="3664151"/>
                <a:ext cx="833984" cy="537158"/>
              </a:xfrm>
              <a:custGeom>
                <a:avLst/>
                <a:gdLst/>
                <a:ahLst/>
                <a:cxnLst/>
                <a:rect l="l" t="t" r="r" b="b"/>
                <a:pathLst>
                  <a:path w="12312" h="7930" extrusionOk="0">
                    <a:moveTo>
                      <a:pt x="9430" y="0"/>
                    </a:moveTo>
                    <a:lnTo>
                      <a:pt x="9430" y="0"/>
                    </a:lnTo>
                    <a:cubicBezTo>
                      <a:pt x="9668" y="810"/>
                      <a:pt x="9263" y="1679"/>
                      <a:pt x="8620" y="2215"/>
                    </a:cubicBezTo>
                    <a:cubicBezTo>
                      <a:pt x="7977" y="2751"/>
                      <a:pt x="7144" y="2989"/>
                      <a:pt x="6334" y="3144"/>
                    </a:cubicBezTo>
                    <a:cubicBezTo>
                      <a:pt x="5513" y="3287"/>
                      <a:pt x="4667" y="3346"/>
                      <a:pt x="3870" y="3608"/>
                    </a:cubicBezTo>
                    <a:cubicBezTo>
                      <a:pt x="1941" y="4203"/>
                      <a:pt x="381" y="5942"/>
                      <a:pt x="0" y="7930"/>
                    </a:cubicBezTo>
                    <a:cubicBezTo>
                      <a:pt x="203" y="6882"/>
                      <a:pt x="1846" y="4703"/>
                      <a:pt x="5929" y="4596"/>
                    </a:cubicBezTo>
                    <a:cubicBezTo>
                      <a:pt x="8168" y="4522"/>
                      <a:pt x="9337" y="4135"/>
                      <a:pt x="10553" y="4135"/>
                    </a:cubicBezTo>
                    <a:cubicBezTo>
                      <a:pt x="11096" y="4135"/>
                      <a:pt x="11649" y="4213"/>
                      <a:pt x="12311" y="4430"/>
                    </a:cubicBezTo>
                    <a:cubicBezTo>
                      <a:pt x="11935" y="3624"/>
                      <a:pt x="10833" y="3012"/>
                      <a:pt x="9892" y="3012"/>
                    </a:cubicBezTo>
                    <a:cubicBezTo>
                      <a:pt x="9762" y="3012"/>
                      <a:pt x="9635" y="3024"/>
                      <a:pt x="9513" y="3048"/>
                    </a:cubicBezTo>
                    <a:cubicBezTo>
                      <a:pt x="10228" y="2251"/>
                      <a:pt x="10097" y="846"/>
                      <a:pt x="9430"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8"/>
              <p:cNvSpPr/>
              <p:nvPr/>
            </p:nvSpPr>
            <p:spPr>
              <a:xfrm>
                <a:off x="7039384" y="2718196"/>
                <a:ext cx="782368" cy="442732"/>
              </a:xfrm>
              <a:custGeom>
                <a:avLst/>
                <a:gdLst/>
                <a:ahLst/>
                <a:cxnLst/>
                <a:rect l="l" t="t" r="r" b="b"/>
                <a:pathLst>
                  <a:path w="11550" h="6536" extrusionOk="0">
                    <a:moveTo>
                      <a:pt x="7557" y="242"/>
                    </a:moveTo>
                    <a:cubicBezTo>
                      <a:pt x="7860" y="242"/>
                      <a:pt x="8163" y="284"/>
                      <a:pt x="8466" y="345"/>
                    </a:cubicBezTo>
                    <a:cubicBezTo>
                      <a:pt x="8882" y="440"/>
                      <a:pt x="9275" y="583"/>
                      <a:pt x="9644" y="785"/>
                    </a:cubicBezTo>
                    <a:cubicBezTo>
                      <a:pt x="10014" y="976"/>
                      <a:pt x="10347" y="1273"/>
                      <a:pt x="10609" y="1583"/>
                    </a:cubicBezTo>
                    <a:cubicBezTo>
                      <a:pt x="10883" y="1916"/>
                      <a:pt x="11085" y="2285"/>
                      <a:pt x="11240" y="2666"/>
                    </a:cubicBezTo>
                    <a:cubicBezTo>
                      <a:pt x="11049" y="2309"/>
                      <a:pt x="10823" y="1952"/>
                      <a:pt x="10549" y="1642"/>
                    </a:cubicBezTo>
                    <a:cubicBezTo>
                      <a:pt x="10287" y="1333"/>
                      <a:pt x="9978" y="1059"/>
                      <a:pt x="9597" y="869"/>
                    </a:cubicBezTo>
                    <a:cubicBezTo>
                      <a:pt x="9240" y="666"/>
                      <a:pt x="8859" y="523"/>
                      <a:pt x="8454" y="428"/>
                    </a:cubicBezTo>
                    <a:cubicBezTo>
                      <a:pt x="8049" y="321"/>
                      <a:pt x="7632" y="261"/>
                      <a:pt x="7216" y="261"/>
                    </a:cubicBezTo>
                    <a:cubicBezTo>
                      <a:pt x="7330" y="248"/>
                      <a:pt x="7443" y="242"/>
                      <a:pt x="7557" y="242"/>
                    </a:cubicBezTo>
                    <a:close/>
                    <a:moveTo>
                      <a:pt x="7685" y="1"/>
                    </a:moveTo>
                    <a:cubicBezTo>
                      <a:pt x="6545" y="1"/>
                      <a:pt x="5400" y="396"/>
                      <a:pt x="4406" y="964"/>
                    </a:cubicBezTo>
                    <a:cubicBezTo>
                      <a:pt x="2162" y="2246"/>
                      <a:pt x="676" y="4025"/>
                      <a:pt x="7" y="6513"/>
                    </a:cubicBezTo>
                    <a:lnTo>
                      <a:pt x="7" y="6513"/>
                    </a:lnTo>
                    <a:cubicBezTo>
                      <a:pt x="430" y="4950"/>
                      <a:pt x="1686" y="3531"/>
                      <a:pt x="3048" y="2702"/>
                    </a:cubicBezTo>
                    <a:cubicBezTo>
                      <a:pt x="3513" y="2416"/>
                      <a:pt x="4001" y="2178"/>
                      <a:pt x="4525" y="2012"/>
                    </a:cubicBezTo>
                    <a:cubicBezTo>
                      <a:pt x="4763" y="1940"/>
                      <a:pt x="5013" y="1893"/>
                      <a:pt x="5275" y="1869"/>
                    </a:cubicBezTo>
                    <a:cubicBezTo>
                      <a:pt x="5525" y="1833"/>
                      <a:pt x="5787" y="1809"/>
                      <a:pt x="6049" y="1750"/>
                    </a:cubicBezTo>
                    <a:cubicBezTo>
                      <a:pt x="6299" y="1678"/>
                      <a:pt x="6537" y="1523"/>
                      <a:pt x="6620" y="1273"/>
                    </a:cubicBezTo>
                    <a:cubicBezTo>
                      <a:pt x="6694" y="1053"/>
                      <a:pt x="6628" y="823"/>
                      <a:pt x="6441" y="764"/>
                    </a:cubicBezTo>
                    <a:lnTo>
                      <a:pt x="6441" y="764"/>
                    </a:lnTo>
                    <a:cubicBezTo>
                      <a:pt x="7575" y="975"/>
                      <a:pt x="8363" y="1711"/>
                      <a:pt x="9025" y="2583"/>
                    </a:cubicBezTo>
                    <a:cubicBezTo>
                      <a:pt x="9387" y="3068"/>
                      <a:pt x="9894" y="3369"/>
                      <a:pt x="10272" y="3369"/>
                    </a:cubicBezTo>
                    <a:cubicBezTo>
                      <a:pt x="10553" y="3369"/>
                      <a:pt x="10762" y="3202"/>
                      <a:pt x="10787" y="2821"/>
                    </a:cubicBezTo>
                    <a:cubicBezTo>
                      <a:pt x="10883" y="2893"/>
                      <a:pt x="10930" y="3059"/>
                      <a:pt x="11026" y="3143"/>
                    </a:cubicBezTo>
                    <a:cubicBezTo>
                      <a:pt x="11092" y="3205"/>
                      <a:pt x="11173" y="3236"/>
                      <a:pt x="11250" y="3236"/>
                    </a:cubicBezTo>
                    <a:cubicBezTo>
                      <a:pt x="11366" y="3236"/>
                      <a:pt x="11476" y="3166"/>
                      <a:pt x="11526" y="3024"/>
                    </a:cubicBezTo>
                    <a:cubicBezTo>
                      <a:pt x="11549" y="2905"/>
                      <a:pt x="11526" y="2774"/>
                      <a:pt x="11478" y="2655"/>
                    </a:cubicBezTo>
                    <a:cubicBezTo>
                      <a:pt x="11014" y="1333"/>
                      <a:pt x="9990" y="345"/>
                      <a:pt x="8561" y="83"/>
                    </a:cubicBezTo>
                    <a:cubicBezTo>
                      <a:pt x="8271" y="27"/>
                      <a:pt x="7978" y="1"/>
                      <a:pt x="7685" y="1"/>
                    </a:cubicBezTo>
                    <a:close/>
                    <a:moveTo>
                      <a:pt x="7" y="6513"/>
                    </a:moveTo>
                    <a:lnTo>
                      <a:pt x="7" y="6513"/>
                    </a:lnTo>
                    <a:cubicBezTo>
                      <a:pt x="5" y="6520"/>
                      <a:pt x="2" y="6528"/>
                      <a:pt x="0" y="6536"/>
                    </a:cubicBezTo>
                    <a:cubicBezTo>
                      <a:pt x="2" y="6528"/>
                      <a:pt x="5" y="6520"/>
                      <a:pt x="7" y="6513"/>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8"/>
              <p:cNvSpPr/>
              <p:nvPr/>
            </p:nvSpPr>
            <p:spPr>
              <a:xfrm>
                <a:off x="7390197" y="2576151"/>
                <a:ext cx="321889" cy="165415"/>
              </a:xfrm>
              <a:custGeom>
                <a:avLst/>
                <a:gdLst/>
                <a:ahLst/>
                <a:cxnLst/>
                <a:rect l="l" t="t" r="r" b="b"/>
                <a:pathLst>
                  <a:path w="4752" h="2442" extrusionOk="0">
                    <a:moveTo>
                      <a:pt x="3358" y="353"/>
                    </a:moveTo>
                    <a:cubicBezTo>
                      <a:pt x="3349" y="362"/>
                      <a:pt x="3342" y="372"/>
                      <a:pt x="3334" y="382"/>
                    </a:cubicBezTo>
                    <a:cubicBezTo>
                      <a:pt x="3342" y="372"/>
                      <a:pt x="3350" y="363"/>
                      <a:pt x="3358" y="353"/>
                    </a:cubicBezTo>
                    <a:close/>
                    <a:moveTo>
                      <a:pt x="4018" y="0"/>
                    </a:moveTo>
                    <a:cubicBezTo>
                      <a:pt x="3775" y="0"/>
                      <a:pt x="3527" y="151"/>
                      <a:pt x="3358" y="353"/>
                    </a:cubicBezTo>
                    <a:lnTo>
                      <a:pt x="3358" y="353"/>
                    </a:lnTo>
                    <a:cubicBezTo>
                      <a:pt x="3411" y="297"/>
                      <a:pt x="3486" y="270"/>
                      <a:pt x="3563" y="270"/>
                    </a:cubicBezTo>
                    <a:cubicBezTo>
                      <a:pt x="3655" y="270"/>
                      <a:pt x="3750" y="309"/>
                      <a:pt x="3811" y="382"/>
                    </a:cubicBezTo>
                    <a:cubicBezTo>
                      <a:pt x="3930" y="513"/>
                      <a:pt x="3918" y="739"/>
                      <a:pt x="3823" y="882"/>
                    </a:cubicBezTo>
                    <a:cubicBezTo>
                      <a:pt x="3739" y="1037"/>
                      <a:pt x="3573" y="1120"/>
                      <a:pt x="3394" y="1180"/>
                    </a:cubicBezTo>
                    <a:cubicBezTo>
                      <a:pt x="3215" y="1239"/>
                      <a:pt x="3037" y="1251"/>
                      <a:pt x="2858" y="1275"/>
                    </a:cubicBezTo>
                    <a:cubicBezTo>
                      <a:pt x="1787" y="1394"/>
                      <a:pt x="882" y="1823"/>
                      <a:pt x="1" y="2442"/>
                    </a:cubicBezTo>
                    <a:cubicBezTo>
                      <a:pt x="643" y="1992"/>
                      <a:pt x="1589" y="1840"/>
                      <a:pt x="2469" y="1840"/>
                    </a:cubicBezTo>
                    <a:cubicBezTo>
                      <a:pt x="2894" y="1840"/>
                      <a:pt x="3303" y="1875"/>
                      <a:pt x="3656" y="1930"/>
                    </a:cubicBezTo>
                    <a:cubicBezTo>
                      <a:pt x="3722" y="1936"/>
                      <a:pt x="4051" y="1997"/>
                      <a:pt x="4304" y="1997"/>
                    </a:cubicBezTo>
                    <a:cubicBezTo>
                      <a:pt x="4550" y="1997"/>
                      <a:pt x="4725" y="1939"/>
                      <a:pt x="4513" y="1715"/>
                    </a:cubicBezTo>
                    <a:cubicBezTo>
                      <a:pt x="4418" y="1632"/>
                      <a:pt x="4287" y="1596"/>
                      <a:pt x="4168" y="1584"/>
                    </a:cubicBezTo>
                    <a:cubicBezTo>
                      <a:pt x="4477" y="1453"/>
                      <a:pt x="4716" y="1180"/>
                      <a:pt x="4739" y="834"/>
                    </a:cubicBezTo>
                    <a:cubicBezTo>
                      <a:pt x="4751" y="501"/>
                      <a:pt x="4525" y="156"/>
                      <a:pt x="4215" y="37"/>
                    </a:cubicBezTo>
                    <a:cubicBezTo>
                      <a:pt x="4151" y="12"/>
                      <a:pt x="4085" y="0"/>
                      <a:pt x="4018"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8"/>
              <p:cNvSpPr/>
              <p:nvPr/>
            </p:nvSpPr>
            <p:spPr>
              <a:xfrm>
                <a:off x="6248210" y="4045648"/>
                <a:ext cx="654141" cy="284701"/>
              </a:xfrm>
              <a:custGeom>
                <a:avLst/>
                <a:gdLst/>
                <a:ahLst/>
                <a:cxnLst/>
                <a:rect l="l" t="t" r="r" b="b"/>
                <a:pathLst>
                  <a:path w="9657" h="4203" extrusionOk="0">
                    <a:moveTo>
                      <a:pt x="3141" y="444"/>
                    </a:moveTo>
                    <a:cubicBezTo>
                      <a:pt x="3221" y="444"/>
                      <a:pt x="3301" y="447"/>
                      <a:pt x="3382" y="453"/>
                    </a:cubicBezTo>
                    <a:cubicBezTo>
                      <a:pt x="4049" y="500"/>
                      <a:pt x="4668" y="750"/>
                      <a:pt x="5263" y="1036"/>
                    </a:cubicBezTo>
                    <a:cubicBezTo>
                      <a:pt x="5858" y="1334"/>
                      <a:pt x="6430" y="1667"/>
                      <a:pt x="7025" y="1929"/>
                    </a:cubicBezTo>
                    <a:cubicBezTo>
                      <a:pt x="7620" y="2203"/>
                      <a:pt x="8251" y="2346"/>
                      <a:pt x="8918" y="2441"/>
                    </a:cubicBezTo>
                    <a:cubicBezTo>
                      <a:pt x="8585" y="2405"/>
                      <a:pt x="8263" y="2357"/>
                      <a:pt x="7930" y="2298"/>
                    </a:cubicBezTo>
                    <a:cubicBezTo>
                      <a:pt x="7597" y="2227"/>
                      <a:pt x="7287" y="2119"/>
                      <a:pt x="6989" y="2000"/>
                    </a:cubicBezTo>
                    <a:cubicBezTo>
                      <a:pt x="6382" y="1750"/>
                      <a:pt x="5823" y="1405"/>
                      <a:pt x="5227" y="1131"/>
                    </a:cubicBezTo>
                    <a:cubicBezTo>
                      <a:pt x="4644" y="845"/>
                      <a:pt x="4013" y="595"/>
                      <a:pt x="3382" y="536"/>
                    </a:cubicBezTo>
                    <a:cubicBezTo>
                      <a:pt x="3267" y="525"/>
                      <a:pt x="3152" y="520"/>
                      <a:pt x="3036" y="520"/>
                    </a:cubicBezTo>
                    <a:cubicBezTo>
                      <a:pt x="2498" y="520"/>
                      <a:pt x="1953" y="641"/>
                      <a:pt x="1512" y="964"/>
                    </a:cubicBezTo>
                    <a:cubicBezTo>
                      <a:pt x="1655" y="857"/>
                      <a:pt x="1786" y="774"/>
                      <a:pt x="1929" y="691"/>
                    </a:cubicBezTo>
                    <a:cubicBezTo>
                      <a:pt x="2084" y="619"/>
                      <a:pt x="2251" y="560"/>
                      <a:pt x="2394" y="536"/>
                    </a:cubicBezTo>
                    <a:cubicBezTo>
                      <a:pt x="2646" y="473"/>
                      <a:pt x="2892" y="444"/>
                      <a:pt x="3141" y="444"/>
                    </a:cubicBezTo>
                    <a:close/>
                    <a:moveTo>
                      <a:pt x="8" y="2501"/>
                    </a:moveTo>
                    <a:cubicBezTo>
                      <a:pt x="6" y="2505"/>
                      <a:pt x="3" y="2508"/>
                      <a:pt x="0" y="2512"/>
                    </a:cubicBezTo>
                    <a:cubicBezTo>
                      <a:pt x="3" y="2508"/>
                      <a:pt x="6" y="2505"/>
                      <a:pt x="8" y="2501"/>
                    </a:cubicBezTo>
                    <a:close/>
                    <a:moveTo>
                      <a:pt x="9275" y="0"/>
                    </a:moveTo>
                    <a:lnTo>
                      <a:pt x="9275" y="0"/>
                    </a:lnTo>
                    <a:cubicBezTo>
                      <a:pt x="8612" y="349"/>
                      <a:pt x="7849" y="475"/>
                      <a:pt x="7073" y="475"/>
                    </a:cubicBezTo>
                    <a:cubicBezTo>
                      <a:pt x="6234" y="475"/>
                      <a:pt x="5381" y="328"/>
                      <a:pt x="4620" y="155"/>
                    </a:cubicBezTo>
                    <a:cubicBezTo>
                      <a:pt x="4252" y="72"/>
                      <a:pt x="3888" y="28"/>
                      <a:pt x="3533" y="28"/>
                    </a:cubicBezTo>
                    <a:cubicBezTo>
                      <a:pt x="2716" y="28"/>
                      <a:pt x="1949" y="259"/>
                      <a:pt x="1310" y="774"/>
                    </a:cubicBezTo>
                    <a:cubicBezTo>
                      <a:pt x="1120" y="917"/>
                      <a:pt x="941" y="1095"/>
                      <a:pt x="750" y="1310"/>
                    </a:cubicBezTo>
                    <a:cubicBezTo>
                      <a:pt x="444" y="1675"/>
                      <a:pt x="278" y="2111"/>
                      <a:pt x="8" y="2501"/>
                    </a:cubicBezTo>
                    <a:lnTo>
                      <a:pt x="8" y="2501"/>
                    </a:lnTo>
                    <a:cubicBezTo>
                      <a:pt x="568" y="1696"/>
                      <a:pt x="1410" y="1047"/>
                      <a:pt x="2394" y="869"/>
                    </a:cubicBezTo>
                    <a:cubicBezTo>
                      <a:pt x="2596" y="837"/>
                      <a:pt x="2856" y="801"/>
                      <a:pt x="3117" y="801"/>
                    </a:cubicBezTo>
                    <a:cubicBezTo>
                      <a:pt x="3529" y="801"/>
                      <a:pt x="3942" y="891"/>
                      <a:pt x="4132" y="1226"/>
                    </a:cubicBezTo>
                    <a:cubicBezTo>
                      <a:pt x="4239" y="1429"/>
                      <a:pt x="4310" y="1643"/>
                      <a:pt x="4227" y="1857"/>
                    </a:cubicBezTo>
                    <a:cubicBezTo>
                      <a:pt x="4172" y="2012"/>
                      <a:pt x="3986" y="2132"/>
                      <a:pt x="3810" y="2132"/>
                    </a:cubicBezTo>
                    <a:cubicBezTo>
                      <a:pt x="3756" y="2132"/>
                      <a:pt x="3703" y="2121"/>
                      <a:pt x="3656" y="2096"/>
                    </a:cubicBezTo>
                    <a:lnTo>
                      <a:pt x="3656" y="2096"/>
                    </a:lnTo>
                    <a:cubicBezTo>
                      <a:pt x="3775" y="2254"/>
                      <a:pt x="3968" y="2339"/>
                      <a:pt x="4157" y="2339"/>
                    </a:cubicBezTo>
                    <a:cubicBezTo>
                      <a:pt x="4252" y="2339"/>
                      <a:pt x="4346" y="2318"/>
                      <a:pt x="4430" y="2274"/>
                    </a:cubicBezTo>
                    <a:cubicBezTo>
                      <a:pt x="4691" y="2143"/>
                      <a:pt x="4775" y="1798"/>
                      <a:pt x="4703" y="1512"/>
                    </a:cubicBezTo>
                    <a:lnTo>
                      <a:pt x="4703" y="1512"/>
                    </a:lnTo>
                    <a:cubicBezTo>
                      <a:pt x="5465" y="2048"/>
                      <a:pt x="5894" y="2810"/>
                      <a:pt x="6120" y="3715"/>
                    </a:cubicBezTo>
                    <a:cubicBezTo>
                      <a:pt x="6120" y="3715"/>
                      <a:pt x="6263" y="3477"/>
                      <a:pt x="6335" y="3286"/>
                    </a:cubicBezTo>
                    <a:cubicBezTo>
                      <a:pt x="6335" y="3286"/>
                      <a:pt x="6608" y="3548"/>
                      <a:pt x="6835" y="4203"/>
                    </a:cubicBezTo>
                    <a:cubicBezTo>
                      <a:pt x="7025" y="3691"/>
                      <a:pt x="7073" y="3536"/>
                      <a:pt x="7049" y="2977"/>
                    </a:cubicBezTo>
                    <a:lnTo>
                      <a:pt x="7049" y="2977"/>
                    </a:lnTo>
                    <a:cubicBezTo>
                      <a:pt x="7304" y="3190"/>
                      <a:pt x="7531" y="3271"/>
                      <a:pt x="7742" y="3271"/>
                    </a:cubicBezTo>
                    <a:cubicBezTo>
                      <a:pt x="8388" y="3271"/>
                      <a:pt x="8896" y="2524"/>
                      <a:pt x="9643" y="2524"/>
                    </a:cubicBezTo>
                    <a:cubicBezTo>
                      <a:pt x="9647" y="2524"/>
                      <a:pt x="9652" y="2524"/>
                      <a:pt x="9656" y="2524"/>
                    </a:cubicBezTo>
                    <a:cubicBezTo>
                      <a:pt x="8755" y="2512"/>
                      <a:pt x="8912" y="856"/>
                      <a:pt x="8081" y="856"/>
                    </a:cubicBezTo>
                    <a:cubicBezTo>
                      <a:pt x="8067" y="856"/>
                      <a:pt x="8052" y="856"/>
                      <a:pt x="8037" y="857"/>
                    </a:cubicBezTo>
                    <a:cubicBezTo>
                      <a:pt x="8537" y="679"/>
                      <a:pt x="8990" y="429"/>
                      <a:pt x="9275"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8"/>
              <p:cNvSpPr/>
              <p:nvPr/>
            </p:nvSpPr>
            <p:spPr>
              <a:xfrm>
                <a:off x="6543410" y="4002093"/>
                <a:ext cx="239588" cy="30008"/>
              </a:xfrm>
              <a:custGeom>
                <a:avLst/>
                <a:gdLst/>
                <a:ahLst/>
                <a:cxnLst/>
                <a:rect l="l" t="t" r="r" b="b"/>
                <a:pathLst>
                  <a:path w="3537" h="443" extrusionOk="0">
                    <a:moveTo>
                      <a:pt x="3536" y="0"/>
                    </a:moveTo>
                    <a:lnTo>
                      <a:pt x="3536" y="0"/>
                    </a:lnTo>
                    <a:cubicBezTo>
                      <a:pt x="2369" y="36"/>
                      <a:pt x="1191" y="107"/>
                      <a:pt x="0" y="143"/>
                    </a:cubicBezTo>
                    <a:cubicBezTo>
                      <a:pt x="525" y="344"/>
                      <a:pt x="1062" y="442"/>
                      <a:pt x="1595" y="442"/>
                    </a:cubicBezTo>
                    <a:cubicBezTo>
                      <a:pt x="2258" y="442"/>
                      <a:pt x="2915" y="291"/>
                      <a:pt x="3536"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8"/>
              <p:cNvSpPr/>
              <p:nvPr/>
            </p:nvSpPr>
            <p:spPr>
              <a:xfrm>
                <a:off x="7031323" y="2732625"/>
                <a:ext cx="266208" cy="397687"/>
              </a:xfrm>
              <a:custGeom>
                <a:avLst/>
                <a:gdLst/>
                <a:ahLst/>
                <a:cxnLst/>
                <a:rect l="l" t="t" r="r" b="b"/>
                <a:pathLst>
                  <a:path w="3930" h="5871" extrusionOk="0">
                    <a:moveTo>
                      <a:pt x="2751" y="1048"/>
                    </a:moveTo>
                    <a:lnTo>
                      <a:pt x="2751" y="1048"/>
                    </a:lnTo>
                    <a:cubicBezTo>
                      <a:pt x="2489" y="1287"/>
                      <a:pt x="2239" y="1525"/>
                      <a:pt x="1989" y="1775"/>
                    </a:cubicBezTo>
                    <a:cubicBezTo>
                      <a:pt x="1751" y="2025"/>
                      <a:pt x="1536" y="2275"/>
                      <a:pt x="1346" y="2561"/>
                    </a:cubicBezTo>
                    <a:cubicBezTo>
                      <a:pt x="1131" y="2823"/>
                      <a:pt x="965" y="3120"/>
                      <a:pt x="798" y="3406"/>
                    </a:cubicBezTo>
                    <a:cubicBezTo>
                      <a:pt x="655" y="3704"/>
                      <a:pt x="524" y="4001"/>
                      <a:pt x="405" y="4323"/>
                    </a:cubicBezTo>
                    <a:cubicBezTo>
                      <a:pt x="477" y="4001"/>
                      <a:pt x="596" y="3692"/>
                      <a:pt x="739" y="3394"/>
                    </a:cubicBezTo>
                    <a:cubicBezTo>
                      <a:pt x="893" y="3096"/>
                      <a:pt x="1072" y="2799"/>
                      <a:pt x="1262" y="2513"/>
                    </a:cubicBezTo>
                    <a:cubicBezTo>
                      <a:pt x="1477" y="2239"/>
                      <a:pt x="1691" y="1977"/>
                      <a:pt x="1953" y="1727"/>
                    </a:cubicBezTo>
                    <a:cubicBezTo>
                      <a:pt x="2203" y="1489"/>
                      <a:pt x="2465" y="1251"/>
                      <a:pt x="2751" y="1048"/>
                    </a:cubicBezTo>
                    <a:close/>
                    <a:moveTo>
                      <a:pt x="2179" y="1"/>
                    </a:moveTo>
                    <a:lnTo>
                      <a:pt x="2179" y="1"/>
                    </a:lnTo>
                    <a:cubicBezTo>
                      <a:pt x="786" y="894"/>
                      <a:pt x="60" y="4394"/>
                      <a:pt x="0" y="5870"/>
                    </a:cubicBezTo>
                    <a:cubicBezTo>
                      <a:pt x="727" y="3668"/>
                      <a:pt x="2120" y="1680"/>
                      <a:pt x="3929" y="239"/>
                    </a:cubicBezTo>
                    <a:cubicBezTo>
                      <a:pt x="3911" y="238"/>
                      <a:pt x="3892" y="238"/>
                      <a:pt x="3873" y="238"/>
                    </a:cubicBezTo>
                    <a:cubicBezTo>
                      <a:pt x="3109" y="238"/>
                      <a:pt x="2169" y="706"/>
                      <a:pt x="1739" y="1322"/>
                    </a:cubicBezTo>
                    <a:cubicBezTo>
                      <a:pt x="1739" y="1001"/>
                      <a:pt x="2191" y="72"/>
                      <a:pt x="2179"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8"/>
              <p:cNvSpPr/>
              <p:nvPr/>
            </p:nvSpPr>
            <p:spPr>
              <a:xfrm>
                <a:off x="6043372" y="3612060"/>
                <a:ext cx="314573" cy="227733"/>
              </a:xfrm>
              <a:custGeom>
                <a:avLst/>
                <a:gdLst/>
                <a:ahLst/>
                <a:cxnLst/>
                <a:rect l="l" t="t" r="r" b="b"/>
                <a:pathLst>
                  <a:path w="4644" h="3362" extrusionOk="0">
                    <a:moveTo>
                      <a:pt x="3524" y="484"/>
                    </a:moveTo>
                    <a:lnTo>
                      <a:pt x="3524" y="484"/>
                    </a:lnTo>
                    <a:cubicBezTo>
                      <a:pt x="3346" y="686"/>
                      <a:pt x="3215" y="900"/>
                      <a:pt x="3108" y="1139"/>
                    </a:cubicBezTo>
                    <a:cubicBezTo>
                      <a:pt x="3012" y="1377"/>
                      <a:pt x="2905" y="1615"/>
                      <a:pt x="2774" y="1853"/>
                    </a:cubicBezTo>
                    <a:cubicBezTo>
                      <a:pt x="2631" y="2091"/>
                      <a:pt x="2477" y="2305"/>
                      <a:pt x="2262" y="2472"/>
                    </a:cubicBezTo>
                    <a:cubicBezTo>
                      <a:pt x="2060" y="2627"/>
                      <a:pt x="1798" y="2746"/>
                      <a:pt x="1548" y="2805"/>
                    </a:cubicBezTo>
                    <a:cubicBezTo>
                      <a:pt x="1786" y="2698"/>
                      <a:pt x="2024" y="2567"/>
                      <a:pt x="2215" y="2401"/>
                    </a:cubicBezTo>
                    <a:cubicBezTo>
                      <a:pt x="2334" y="2305"/>
                      <a:pt x="2441" y="2186"/>
                      <a:pt x="2536" y="2043"/>
                    </a:cubicBezTo>
                    <a:cubicBezTo>
                      <a:pt x="2608" y="1889"/>
                      <a:pt x="2655" y="1722"/>
                      <a:pt x="2667" y="1555"/>
                    </a:cubicBezTo>
                    <a:cubicBezTo>
                      <a:pt x="2691" y="1317"/>
                      <a:pt x="2679" y="1091"/>
                      <a:pt x="2608" y="853"/>
                    </a:cubicBezTo>
                    <a:lnTo>
                      <a:pt x="2608" y="853"/>
                    </a:lnTo>
                    <a:cubicBezTo>
                      <a:pt x="2751" y="1055"/>
                      <a:pt x="2798" y="1317"/>
                      <a:pt x="2774" y="1567"/>
                    </a:cubicBezTo>
                    <a:cubicBezTo>
                      <a:pt x="2774" y="1615"/>
                      <a:pt x="2751" y="1674"/>
                      <a:pt x="2739" y="1722"/>
                    </a:cubicBezTo>
                    <a:cubicBezTo>
                      <a:pt x="2846" y="1508"/>
                      <a:pt x="2929" y="1305"/>
                      <a:pt x="3048" y="1091"/>
                    </a:cubicBezTo>
                    <a:cubicBezTo>
                      <a:pt x="3167" y="888"/>
                      <a:pt x="3322" y="650"/>
                      <a:pt x="3524" y="484"/>
                    </a:cubicBezTo>
                    <a:close/>
                    <a:moveTo>
                      <a:pt x="2404" y="0"/>
                    </a:moveTo>
                    <a:cubicBezTo>
                      <a:pt x="2287" y="0"/>
                      <a:pt x="2164" y="58"/>
                      <a:pt x="2072" y="150"/>
                    </a:cubicBezTo>
                    <a:cubicBezTo>
                      <a:pt x="1941" y="269"/>
                      <a:pt x="1858" y="448"/>
                      <a:pt x="1786" y="627"/>
                    </a:cubicBezTo>
                    <a:cubicBezTo>
                      <a:pt x="1727" y="365"/>
                      <a:pt x="1560" y="126"/>
                      <a:pt x="1310" y="91"/>
                    </a:cubicBezTo>
                    <a:cubicBezTo>
                      <a:pt x="1264" y="82"/>
                      <a:pt x="1218" y="78"/>
                      <a:pt x="1172" y="78"/>
                    </a:cubicBezTo>
                    <a:cubicBezTo>
                      <a:pt x="964" y="78"/>
                      <a:pt x="756" y="165"/>
                      <a:pt x="619" y="341"/>
                    </a:cubicBezTo>
                    <a:cubicBezTo>
                      <a:pt x="1155" y="567"/>
                      <a:pt x="1548" y="1162"/>
                      <a:pt x="1560" y="1722"/>
                    </a:cubicBezTo>
                    <a:cubicBezTo>
                      <a:pt x="1572" y="2305"/>
                      <a:pt x="1215" y="2853"/>
                      <a:pt x="703" y="3091"/>
                    </a:cubicBezTo>
                    <a:cubicBezTo>
                      <a:pt x="465" y="3198"/>
                      <a:pt x="226" y="3282"/>
                      <a:pt x="0" y="3305"/>
                    </a:cubicBezTo>
                    <a:cubicBezTo>
                      <a:pt x="202" y="3342"/>
                      <a:pt x="407" y="3361"/>
                      <a:pt x="613" y="3361"/>
                    </a:cubicBezTo>
                    <a:cubicBezTo>
                      <a:pt x="942" y="3361"/>
                      <a:pt x="1274" y="3313"/>
                      <a:pt x="1596" y="3210"/>
                    </a:cubicBezTo>
                    <a:cubicBezTo>
                      <a:pt x="2370" y="2972"/>
                      <a:pt x="3024" y="2424"/>
                      <a:pt x="3405" y="1710"/>
                    </a:cubicBezTo>
                    <a:cubicBezTo>
                      <a:pt x="3560" y="1436"/>
                      <a:pt x="3679" y="1139"/>
                      <a:pt x="3858" y="888"/>
                    </a:cubicBezTo>
                    <a:cubicBezTo>
                      <a:pt x="4038" y="663"/>
                      <a:pt x="4304" y="470"/>
                      <a:pt x="4594" y="470"/>
                    </a:cubicBezTo>
                    <a:cubicBezTo>
                      <a:pt x="4610" y="470"/>
                      <a:pt x="4627" y="470"/>
                      <a:pt x="4644" y="472"/>
                    </a:cubicBezTo>
                    <a:cubicBezTo>
                      <a:pt x="4366" y="227"/>
                      <a:pt x="4088" y="4"/>
                      <a:pt x="3724" y="4"/>
                    </a:cubicBezTo>
                    <a:cubicBezTo>
                      <a:pt x="3697" y="4"/>
                      <a:pt x="3671" y="5"/>
                      <a:pt x="3644" y="7"/>
                    </a:cubicBezTo>
                    <a:cubicBezTo>
                      <a:pt x="3286" y="55"/>
                      <a:pt x="2965" y="222"/>
                      <a:pt x="2727" y="484"/>
                    </a:cubicBezTo>
                    <a:cubicBezTo>
                      <a:pt x="2762" y="353"/>
                      <a:pt x="2703" y="126"/>
                      <a:pt x="2584" y="55"/>
                    </a:cubicBezTo>
                    <a:cubicBezTo>
                      <a:pt x="2529" y="17"/>
                      <a:pt x="2467" y="0"/>
                      <a:pt x="2404"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8"/>
              <p:cNvSpPr/>
              <p:nvPr/>
            </p:nvSpPr>
            <p:spPr>
              <a:xfrm>
                <a:off x="6657074" y="3035885"/>
                <a:ext cx="812240" cy="587216"/>
              </a:xfrm>
              <a:custGeom>
                <a:avLst/>
                <a:gdLst/>
                <a:ahLst/>
                <a:cxnLst/>
                <a:rect l="l" t="t" r="r" b="b"/>
                <a:pathLst>
                  <a:path w="11991" h="8669" extrusionOk="0">
                    <a:moveTo>
                      <a:pt x="8752" y="0"/>
                    </a:moveTo>
                    <a:lnTo>
                      <a:pt x="8752" y="0"/>
                    </a:lnTo>
                    <a:cubicBezTo>
                      <a:pt x="9050" y="774"/>
                      <a:pt x="8728" y="1703"/>
                      <a:pt x="8133" y="2286"/>
                    </a:cubicBezTo>
                    <a:cubicBezTo>
                      <a:pt x="7549" y="2858"/>
                      <a:pt x="6728" y="3179"/>
                      <a:pt x="5930" y="3382"/>
                    </a:cubicBezTo>
                    <a:cubicBezTo>
                      <a:pt x="5121" y="3596"/>
                      <a:pt x="4287" y="3727"/>
                      <a:pt x="3513" y="4037"/>
                    </a:cubicBezTo>
                    <a:cubicBezTo>
                      <a:pt x="1620" y="4787"/>
                      <a:pt x="215" y="6644"/>
                      <a:pt x="1" y="8668"/>
                    </a:cubicBezTo>
                    <a:cubicBezTo>
                      <a:pt x="120" y="7597"/>
                      <a:pt x="1584" y="5299"/>
                      <a:pt x="5644" y="4870"/>
                    </a:cubicBezTo>
                    <a:cubicBezTo>
                      <a:pt x="8122" y="4586"/>
                      <a:pt x="9242" y="4018"/>
                      <a:pt x="10633" y="4018"/>
                    </a:cubicBezTo>
                    <a:cubicBezTo>
                      <a:pt x="11047" y="4018"/>
                      <a:pt x="11485" y="4069"/>
                      <a:pt x="11990" y="4191"/>
                    </a:cubicBezTo>
                    <a:cubicBezTo>
                      <a:pt x="11570" y="3458"/>
                      <a:pt x="10539" y="2950"/>
                      <a:pt x="9643" y="2950"/>
                    </a:cubicBezTo>
                    <a:cubicBezTo>
                      <a:pt x="9448" y="2950"/>
                      <a:pt x="9260" y="2974"/>
                      <a:pt x="9085" y="3025"/>
                    </a:cubicBezTo>
                    <a:cubicBezTo>
                      <a:pt x="9740" y="2179"/>
                      <a:pt x="9502" y="798"/>
                      <a:pt x="8752"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8"/>
              <p:cNvSpPr/>
              <p:nvPr/>
            </p:nvSpPr>
            <p:spPr>
              <a:xfrm>
                <a:off x="5848965" y="3411422"/>
                <a:ext cx="767872" cy="480123"/>
              </a:xfrm>
              <a:custGeom>
                <a:avLst/>
                <a:gdLst/>
                <a:ahLst/>
                <a:cxnLst/>
                <a:rect l="l" t="t" r="r" b="b"/>
                <a:pathLst>
                  <a:path w="11336" h="7088" extrusionOk="0">
                    <a:moveTo>
                      <a:pt x="10502" y="469"/>
                    </a:moveTo>
                    <a:cubicBezTo>
                      <a:pt x="10681" y="862"/>
                      <a:pt x="10800" y="1267"/>
                      <a:pt x="10859" y="1684"/>
                    </a:cubicBezTo>
                    <a:cubicBezTo>
                      <a:pt x="10919" y="2100"/>
                      <a:pt x="10907" y="2529"/>
                      <a:pt x="10788" y="2934"/>
                    </a:cubicBezTo>
                    <a:cubicBezTo>
                      <a:pt x="10681" y="3327"/>
                      <a:pt x="10526" y="3731"/>
                      <a:pt x="10300" y="4089"/>
                    </a:cubicBezTo>
                    <a:cubicBezTo>
                      <a:pt x="10085" y="4446"/>
                      <a:pt x="9823" y="4791"/>
                      <a:pt x="9514" y="5053"/>
                    </a:cubicBezTo>
                    <a:cubicBezTo>
                      <a:pt x="9788" y="4755"/>
                      <a:pt x="10026" y="4422"/>
                      <a:pt x="10240" y="4041"/>
                    </a:cubicBezTo>
                    <a:cubicBezTo>
                      <a:pt x="10431" y="3684"/>
                      <a:pt x="10597" y="3303"/>
                      <a:pt x="10705" y="2898"/>
                    </a:cubicBezTo>
                    <a:cubicBezTo>
                      <a:pt x="10800" y="2493"/>
                      <a:pt x="10835" y="2076"/>
                      <a:pt x="10788" y="1672"/>
                    </a:cubicBezTo>
                    <a:cubicBezTo>
                      <a:pt x="10740" y="1279"/>
                      <a:pt x="10645" y="874"/>
                      <a:pt x="10502" y="469"/>
                    </a:cubicBezTo>
                    <a:close/>
                    <a:moveTo>
                      <a:pt x="10264" y="1"/>
                    </a:moveTo>
                    <a:cubicBezTo>
                      <a:pt x="10110" y="1"/>
                      <a:pt x="9990" y="140"/>
                      <a:pt x="9990" y="314"/>
                    </a:cubicBezTo>
                    <a:cubicBezTo>
                      <a:pt x="9990" y="457"/>
                      <a:pt x="10073" y="588"/>
                      <a:pt x="10062" y="707"/>
                    </a:cubicBezTo>
                    <a:cubicBezTo>
                      <a:pt x="9922" y="594"/>
                      <a:pt x="9790" y="544"/>
                      <a:pt x="9667" y="544"/>
                    </a:cubicBezTo>
                    <a:cubicBezTo>
                      <a:pt x="9184" y="544"/>
                      <a:pt x="8871" y="1335"/>
                      <a:pt x="9014" y="2172"/>
                    </a:cubicBezTo>
                    <a:cubicBezTo>
                      <a:pt x="9212" y="3243"/>
                      <a:pt x="9193" y="4326"/>
                      <a:pt x="8580" y="5309"/>
                    </a:cubicBezTo>
                    <a:lnTo>
                      <a:pt x="8580" y="5309"/>
                    </a:lnTo>
                    <a:cubicBezTo>
                      <a:pt x="8679" y="5113"/>
                      <a:pt x="8561" y="4910"/>
                      <a:pt x="8347" y="4803"/>
                    </a:cubicBezTo>
                    <a:cubicBezTo>
                      <a:pt x="8263" y="4765"/>
                      <a:pt x="8173" y="4748"/>
                      <a:pt x="8083" y="4748"/>
                    </a:cubicBezTo>
                    <a:cubicBezTo>
                      <a:pt x="7916" y="4748"/>
                      <a:pt x="7748" y="4806"/>
                      <a:pt x="7609" y="4898"/>
                    </a:cubicBezTo>
                    <a:cubicBezTo>
                      <a:pt x="7383" y="5029"/>
                      <a:pt x="7192" y="5208"/>
                      <a:pt x="6990" y="5374"/>
                    </a:cubicBezTo>
                    <a:cubicBezTo>
                      <a:pt x="6799" y="5529"/>
                      <a:pt x="6609" y="5684"/>
                      <a:pt x="6383" y="5815"/>
                    </a:cubicBezTo>
                    <a:cubicBezTo>
                      <a:pt x="5906" y="6065"/>
                      <a:pt x="5406" y="6267"/>
                      <a:pt x="4882" y="6410"/>
                    </a:cubicBezTo>
                    <a:cubicBezTo>
                      <a:pt x="4265" y="6582"/>
                      <a:pt x="3589" y="6676"/>
                      <a:pt x="2907" y="6676"/>
                    </a:cubicBezTo>
                    <a:cubicBezTo>
                      <a:pt x="1891" y="6676"/>
                      <a:pt x="863" y="6469"/>
                      <a:pt x="1" y="6006"/>
                    </a:cubicBezTo>
                    <a:lnTo>
                      <a:pt x="1" y="6006"/>
                    </a:lnTo>
                    <a:cubicBezTo>
                      <a:pt x="1355" y="6743"/>
                      <a:pt x="2725" y="7087"/>
                      <a:pt x="4138" y="7087"/>
                    </a:cubicBezTo>
                    <a:cubicBezTo>
                      <a:pt x="5098" y="7087"/>
                      <a:pt x="6078" y="6928"/>
                      <a:pt x="7085" y="6625"/>
                    </a:cubicBezTo>
                    <a:cubicBezTo>
                      <a:pt x="8466" y="6208"/>
                      <a:pt x="9788" y="5410"/>
                      <a:pt x="10562" y="4196"/>
                    </a:cubicBezTo>
                    <a:cubicBezTo>
                      <a:pt x="11336" y="2969"/>
                      <a:pt x="11324" y="1576"/>
                      <a:pt x="10645" y="326"/>
                    </a:cubicBezTo>
                    <a:cubicBezTo>
                      <a:pt x="10585" y="219"/>
                      <a:pt x="10502" y="100"/>
                      <a:pt x="10407" y="40"/>
                    </a:cubicBezTo>
                    <a:cubicBezTo>
                      <a:pt x="10358" y="13"/>
                      <a:pt x="10309" y="1"/>
                      <a:pt x="10264"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8"/>
              <p:cNvSpPr/>
              <p:nvPr/>
            </p:nvSpPr>
            <p:spPr>
              <a:xfrm>
                <a:off x="6394184" y="3648232"/>
                <a:ext cx="322634" cy="202264"/>
              </a:xfrm>
              <a:custGeom>
                <a:avLst/>
                <a:gdLst/>
                <a:ahLst/>
                <a:cxnLst/>
                <a:rect l="l" t="t" r="r" b="b"/>
                <a:pathLst>
                  <a:path w="4763" h="2986" extrusionOk="0">
                    <a:moveTo>
                      <a:pt x="3512" y="0"/>
                    </a:moveTo>
                    <a:cubicBezTo>
                      <a:pt x="3317" y="0"/>
                      <a:pt x="2927" y="612"/>
                      <a:pt x="2882" y="676"/>
                    </a:cubicBezTo>
                    <a:cubicBezTo>
                      <a:pt x="2252" y="1579"/>
                      <a:pt x="1137" y="2766"/>
                      <a:pt x="8" y="2984"/>
                    </a:cubicBezTo>
                    <a:lnTo>
                      <a:pt x="8" y="2984"/>
                    </a:lnTo>
                    <a:cubicBezTo>
                      <a:pt x="1065" y="2782"/>
                      <a:pt x="2003" y="2413"/>
                      <a:pt x="2798" y="1712"/>
                    </a:cubicBezTo>
                    <a:cubicBezTo>
                      <a:pt x="2929" y="1593"/>
                      <a:pt x="3060" y="1474"/>
                      <a:pt x="3227" y="1378"/>
                    </a:cubicBezTo>
                    <a:cubicBezTo>
                      <a:pt x="3360" y="1312"/>
                      <a:pt x="3500" y="1261"/>
                      <a:pt x="3642" y="1261"/>
                    </a:cubicBezTo>
                    <a:cubicBezTo>
                      <a:pt x="3678" y="1261"/>
                      <a:pt x="3715" y="1264"/>
                      <a:pt x="3751" y="1271"/>
                    </a:cubicBezTo>
                    <a:cubicBezTo>
                      <a:pt x="3929" y="1307"/>
                      <a:pt x="4096" y="1450"/>
                      <a:pt x="4108" y="1628"/>
                    </a:cubicBezTo>
                    <a:cubicBezTo>
                      <a:pt x="4119" y="1792"/>
                      <a:pt x="4000" y="1975"/>
                      <a:pt x="3825" y="1978"/>
                    </a:cubicBezTo>
                    <a:lnTo>
                      <a:pt x="3825" y="1978"/>
                    </a:lnTo>
                    <a:cubicBezTo>
                      <a:pt x="3808" y="1977"/>
                      <a:pt x="3791" y="1975"/>
                      <a:pt x="3775" y="1974"/>
                    </a:cubicBezTo>
                    <a:lnTo>
                      <a:pt x="3775" y="1974"/>
                    </a:lnTo>
                    <a:cubicBezTo>
                      <a:pt x="3791" y="1977"/>
                      <a:pt x="3806" y="1978"/>
                      <a:pt x="3821" y="1978"/>
                    </a:cubicBezTo>
                    <a:cubicBezTo>
                      <a:pt x="3823" y="1978"/>
                      <a:pt x="3824" y="1978"/>
                      <a:pt x="3825" y="1978"/>
                    </a:cubicBezTo>
                    <a:lnTo>
                      <a:pt x="3825" y="1978"/>
                    </a:lnTo>
                    <a:cubicBezTo>
                      <a:pt x="3848" y="1979"/>
                      <a:pt x="3871" y="1980"/>
                      <a:pt x="3894" y="1980"/>
                    </a:cubicBezTo>
                    <a:cubicBezTo>
                      <a:pt x="4206" y="1980"/>
                      <a:pt x="4526" y="1854"/>
                      <a:pt x="4632" y="1569"/>
                    </a:cubicBezTo>
                    <a:cubicBezTo>
                      <a:pt x="4763" y="1259"/>
                      <a:pt x="4656" y="855"/>
                      <a:pt x="4406" y="652"/>
                    </a:cubicBezTo>
                    <a:cubicBezTo>
                      <a:pt x="4254" y="521"/>
                      <a:pt x="4066" y="466"/>
                      <a:pt x="3877" y="466"/>
                    </a:cubicBezTo>
                    <a:cubicBezTo>
                      <a:pt x="3740" y="466"/>
                      <a:pt x="3602" y="495"/>
                      <a:pt x="3477" y="545"/>
                    </a:cubicBezTo>
                    <a:cubicBezTo>
                      <a:pt x="3560" y="462"/>
                      <a:pt x="3632" y="319"/>
                      <a:pt x="3620" y="200"/>
                    </a:cubicBezTo>
                    <a:cubicBezTo>
                      <a:pt x="3612" y="56"/>
                      <a:pt x="3571" y="0"/>
                      <a:pt x="3512" y="0"/>
                    </a:cubicBezTo>
                    <a:close/>
                    <a:moveTo>
                      <a:pt x="8" y="2984"/>
                    </a:moveTo>
                    <a:cubicBezTo>
                      <a:pt x="6" y="2985"/>
                      <a:pt x="3" y="2985"/>
                      <a:pt x="0" y="2986"/>
                    </a:cubicBezTo>
                    <a:cubicBezTo>
                      <a:pt x="3" y="2985"/>
                      <a:pt x="6" y="2985"/>
                      <a:pt x="8" y="2984"/>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8"/>
              <p:cNvSpPr/>
              <p:nvPr/>
            </p:nvSpPr>
            <p:spPr>
              <a:xfrm>
                <a:off x="5441727" y="3792581"/>
                <a:ext cx="693632" cy="431352"/>
              </a:xfrm>
              <a:custGeom>
                <a:avLst/>
                <a:gdLst/>
                <a:ahLst/>
                <a:cxnLst/>
                <a:rect l="l" t="t" r="r" b="b"/>
                <a:pathLst>
                  <a:path w="10240" h="6368" extrusionOk="0">
                    <a:moveTo>
                      <a:pt x="70" y="943"/>
                    </a:moveTo>
                    <a:cubicBezTo>
                      <a:pt x="47" y="953"/>
                      <a:pt x="23" y="963"/>
                      <a:pt x="0" y="974"/>
                    </a:cubicBezTo>
                    <a:cubicBezTo>
                      <a:pt x="24" y="964"/>
                      <a:pt x="47" y="954"/>
                      <a:pt x="70" y="943"/>
                    </a:cubicBezTo>
                    <a:close/>
                    <a:moveTo>
                      <a:pt x="2846" y="319"/>
                    </a:moveTo>
                    <a:cubicBezTo>
                      <a:pt x="3024" y="343"/>
                      <a:pt x="3203" y="367"/>
                      <a:pt x="3382" y="414"/>
                    </a:cubicBezTo>
                    <a:cubicBezTo>
                      <a:pt x="3739" y="521"/>
                      <a:pt x="4060" y="676"/>
                      <a:pt x="4358" y="890"/>
                    </a:cubicBezTo>
                    <a:cubicBezTo>
                      <a:pt x="4965" y="1307"/>
                      <a:pt x="5429" y="1891"/>
                      <a:pt x="5846" y="2486"/>
                    </a:cubicBezTo>
                    <a:cubicBezTo>
                      <a:pt x="6239" y="3081"/>
                      <a:pt x="6572" y="3712"/>
                      <a:pt x="7013" y="4296"/>
                    </a:cubicBezTo>
                    <a:cubicBezTo>
                      <a:pt x="7430" y="4879"/>
                      <a:pt x="7965" y="5379"/>
                      <a:pt x="8537" y="5820"/>
                    </a:cubicBezTo>
                    <a:cubicBezTo>
                      <a:pt x="8239" y="5605"/>
                      <a:pt x="7965" y="5379"/>
                      <a:pt x="7692" y="5141"/>
                    </a:cubicBezTo>
                    <a:cubicBezTo>
                      <a:pt x="7430" y="4903"/>
                      <a:pt x="7192" y="4629"/>
                      <a:pt x="6965" y="4343"/>
                    </a:cubicBezTo>
                    <a:cubicBezTo>
                      <a:pt x="6513" y="3760"/>
                      <a:pt x="6156" y="3141"/>
                      <a:pt x="5763" y="2545"/>
                    </a:cubicBezTo>
                    <a:cubicBezTo>
                      <a:pt x="5358" y="1950"/>
                      <a:pt x="4906" y="1379"/>
                      <a:pt x="4310" y="962"/>
                    </a:cubicBezTo>
                    <a:cubicBezTo>
                      <a:pt x="4167" y="855"/>
                      <a:pt x="4013" y="771"/>
                      <a:pt x="3858" y="676"/>
                    </a:cubicBezTo>
                    <a:cubicBezTo>
                      <a:pt x="3691" y="605"/>
                      <a:pt x="3524" y="533"/>
                      <a:pt x="3358" y="474"/>
                    </a:cubicBezTo>
                    <a:cubicBezTo>
                      <a:pt x="3203" y="414"/>
                      <a:pt x="3024" y="379"/>
                      <a:pt x="2846" y="355"/>
                    </a:cubicBezTo>
                    <a:cubicBezTo>
                      <a:pt x="2756" y="349"/>
                      <a:pt x="2667" y="346"/>
                      <a:pt x="2578" y="346"/>
                    </a:cubicBezTo>
                    <a:cubicBezTo>
                      <a:pt x="2489" y="346"/>
                      <a:pt x="2399" y="349"/>
                      <a:pt x="2310" y="355"/>
                    </a:cubicBezTo>
                    <a:cubicBezTo>
                      <a:pt x="2489" y="319"/>
                      <a:pt x="2667" y="319"/>
                      <a:pt x="2846" y="319"/>
                    </a:cubicBezTo>
                    <a:close/>
                    <a:moveTo>
                      <a:pt x="9190" y="6307"/>
                    </a:moveTo>
                    <a:lnTo>
                      <a:pt x="9190" y="6307"/>
                    </a:lnTo>
                    <a:cubicBezTo>
                      <a:pt x="9191" y="6307"/>
                      <a:pt x="9191" y="6308"/>
                      <a:pt x="9192" y="6308"/>
                    </a:cubicBezTo>
                    <a:cubicBezTo>
                      <a:pt x="9191" y="6308"/>
                      <a:pt x="9191" y="6307"/>
                      <a:pt x="9190" y="6307"/>
                    </a:cubicBezTo>
                    <a:close/>
                    <a:moveTo>
                      <a:pt x="2773" y="1"/>
                    </a:moveTo>
                    <a:cubicBezTo>
                      <a:pt x="2585" y="1"/>
                      <a:pt x="2395" y="15"/>
                      <a:pt x="2203" y="45"/>
                    </a:cubicBezTo>
                    <a:cubicBezTo>
                      <a:pt x="1929" y="81"/>
                      <a:pt x="1667" y="140"/>
                      <a:pt x="1381" y="248"/>
                    </a:cubicBezTo>
                    <a:cubicBezTo>
                      <a:pt x="906" y="417"/>
                      <a:pt x="516" y="738"/>
                      <a:pt x="70" y="943"/>
                    </a:cubicBezTo>
                    <a:lnTo>
                      <a:pt x="70" y="943"/>
                    </a:lnTo>
                    <a:cubicBezTo>
                      <a:pt x="658" y="688"/>
                      <a:pt x="1315" y="533"/>
                      <a:pt x="1965" y="533"/>
                    </a:cubicBezTo>
                    <a:cubicBezTo>
                      <a:pt x="2379" y="533"/>
                      <a:pt x="2790" y="596"/>
                      <a:pt x="3179" y="736"/>
                    </a:cubicBezTo>
                    <a:cubicBezTo>
                      <a:pt x="3727" y="938"/>
                      <a:pt x="4644" y="1355"/>
                      <a:pt x="4655" y="2033"/>
                    </a:cubicBezTo>
                    <a:cubicBezTo>
                      <a:pt x="4655" y="2272"/>
                      <a:pt x="4596" y="2522"/>
                      <a:pt x="4405" y="2688"/>
                    </a:cubicBezTo>
                    <a:cubicBezTo>
                      <a:pt x="4331" y="2753"/>
                      <a:pt x="4223" y="2784"/>
                      <a:pt x="4114" y="2784"/>
                    </a:cubicBezTo>
                    <a:cubicBezTo>
                      <a:pt x="3960" y="2784"/>
                      <a:pt x="3803" y="2723"/>
                      <a:pt x="3727" y="2605"/>
                    </a:cubicBezTo>
                    <a:lnTo>
                      <a:pt x="3727" y="2605"/>
                    </a:lnTo>
                    <a:cubicBezTo>
                      <a:pt x="3774" y="2915"/>
                      <a:pt x="4060" y="3176"/>
                      <a:pt x="4370" y="3200"/>
                    </a:cubicBezTo>
                    <a:cubicBezTo>
                      <a:pt x="4376" y="3201"/>
                      <a:pt x="4383" y="3201"/>
                      <a:pt x="4389" y="3201"/>
                    </a:cubicBezTo>
                    <a:cubicBezTo>
                      <a:pt x="4702" y="3201"/>
                      <a:pt x="4967" y="2920"/>
                      <a:pt x="5048" y="2617"/>
                    </a:cubicBezTo>
                    <a:cubicBezTo>
                      <a:pt x="5477" y="3557"/>
                      <a:pt x="5465" y="4510"/>
                      <a:pt x="5179" y="5498"/>
                    </a:cubicBezTo>
                    <a:cubicBezTo>
                      <a:pt x="5179" y="5498"/>
                      <a:pt x="5453" y="5355"/>
                      <a:pt x="5620" y="5201"/>
                    </a:cubicBezTo>
                    <a:lnTo>
                      <a:pt x="5620" y="5201"/>
                    </a:lnTo>
                    <a:cubicBezTo>
                      <a:pt x="5620" y="5201"/>
                      <a:pt x="5727" y="5617"/>
                      <a:pt x="5572" y="6367"/>
                    </a:cubicBezTo>
                    <a:cubicBezTo>
                      <a:pt x="6049" y="5974"/>
                      <a:pt x="6191" y="5855"/>
                      <a:pt x="6465" y="5308"/>
                    </a:cubicBezTo>
                    <a:cubicBezTo>
                      <a:pt x="6731" y="6031"/>
                      <a:pt x="7209" y="6125"/>
                      <a:pt x="7735" y="6125"/>
                    </a:cubicBezTo>
                    <a:cubicBezTo>
                      <a:pt x="7920" y="6125"/>
                      <a:pt x="8111" y="6114"/>
                      <a:pt x="8301" y="6114"/>
                    </a:cubicBezTo>
                    <a:cubicBezTo>
                      <a:pt x="8611" y="6114"/>
                      <a:pt x="8918" y="6144"/>
                      <a:pt x="9190" y="6307"/>
                    </a:cubicBezTo>
                    <a:lnTo>
                      <a:pt x="9190" y="6307"/>
                    </a:lnTo>
                    <a:cubicBezTo>
                      <a:pt x="8312" y="5782"/>
                      <a:pt x="9418" y="4248"/>
                      <a:pt x="8573" y="3831"/>
                    </a:cubicBezTo>
                    <a:lnTo>
                      <a:pt x="8573" y="3831"/>
                    </a:lnTo>
                    <a:cubicBezTo>
                      <a:pt x="8805" y="3873"/>
                      <a:pt x="9030" y="3899"/>
                      <a:pt x="9249" y="3899"/>
                    </a:cubicBezTo>
                    <a:cubicBezTo>
                      <a:pt x="9592" y="3899"/>
                      <a:pt x="9920" y="3836"/>
                      <a:pt x="10240" y="3677"/>
                    </a:cubicBezTo>
                    <a:cubicBezTo>
                      <a:pt x="8525" y="3629"/>
                      <a:pt x="6918" y="2391"/>
                      <a:pt x="5715" y="1271"/>
                    </a:cubicBezTo>
                    <a:cubicBezTo>
                      <a:pt x="4843" y="481"/>
                      <a:pt x="3850" y="1"/>
                      <a:pt x="2773"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8"/>
              <p:cNvSpPr/>
              <p:nvPr/>
            </p:nvSpPr>
            <p:spPr>
              <a:xfrm>
                <a:off x="6665134" y="3414944"/>
                <a:ext cx="652583" cy="300890"/>
              </a:xfrm>
              <a:custGeom>
                <a:avLst/>
                <a:gdLst/>
                <a:ahLst/>
                <a:cxnLst/>
                <a:rect l="l" t="t" r="r" b="b"/>
                <a:pathLst>
                  <a:path w="9634" h="4442" extrusionOk="0">
                    <a:moveTo>
                      <a:pt x="3245" y="952"/>
                    </a:moveTo>
                    <a:cubicBezTo>
                      <a:pt x="3893" y="952"/>
                      <a:pt x="4518" y="1161"/>
                      <a:pt x="5121" y="1370"/>
                    </a:cubicBezTo>
                    <a:cubicBezTo>
                      <a:pt x="5740" y="1632"/>
                      <a:pt x="6335" y="1905"/>
                      <a:pt x="6942" y="2132"/>
                    </a:cubicBezTo>
                    <a:cubicBezTo>
                      <a:pt x="7549" y="2358"/>
                      <a:pt x="8204" y="2441"/>
                      <a:pt x="8859" y="2489"/>
                    </a:cubicBezTo>
                    <a:cubicBezTo>
                      <a:pt x="8538" y="2489"/>
                      <a:pt x="8204" y="2477"/>
                      <a:pt x="7883" y="2429"/>
                    </a:cubicBezTo>
                    <a:cubicBezTo>
                      <a:pt x="7549" y="2382"/>
                      <a:pt x="7228" y="2310"/>
                      <a:pt x="6907" y="2203"/>
                    </a:cubicBezTo>
                    <a:cubicBezTo>
                      <a:pt x="6287" y="2001"/>
                      <a:pt x="5692" y="1715"/>
                      <a:pt x="5085" y="1477"/>
                    </a:cubicBezTo>
                    <a:cubicBezTo>
                      <a:pt x="4466" y="1239"/>
                      <a:pt x="3847" y="1048"/>
                      <a:pt x="3192" y="1036"/>
                    </a:cubicBezTo>
                    <a:cubicBezTo>
                      <a:pt x="3152" y="1035"/>
                      <a:pt x="3113" y="1034"/>
                      <a:pt x="3073" y="1034"/>
                    </a:cubicBezTo>
                    <a:cubicBezTo>
                      <a:pt x="2466" y="1034"/>
                      <a:pt x="1839" y="1207"/>
                      <a:pt x="1370" y="1632"/>
                    </a:cubicBezTo>
                    <a:cubicBezTo>
                      <a:pt x="1489" y="1512"/>
                      <a:pt x="1632" y="1417"/>
                      <a:pt x="1763" y="1334"/>
                    </a:cubicBezTo>
                    <a:cubicBezTo>
                      <a:pt x="1906" y="1239"/>
                      <a:pt x="2061" y="1179"/>
                      <a:pt x="2204" y="1120"/>
                    </a:cubicBezTo>
                    <a:cubicBezTo>
                      <a:pt x="2525" y="1012"/>
                      <a:pt x="2847" y="977"/>
                      <a:pt x="3192" y="953"/>
                    </a:cubicBezTo>
                    <a:cubicBezTo>
                      <a:pt x="3210" y="953"/>
                      <a:pt x="3227" y="952"/>
                      <a:pt x="3245" y="952"/>
                    </a:cubicBezTo>
                    <a:close/>
                    <a:moveTo>
                      <a:pt x="9633" y="2536"/>
                    </a:moveTo>
                    <a:lnTo>
                      <a:pt x="9633" y="2536"/>
                    </a:lnTo>
                    <a:cubicBezTo>
                      <a:pt x="9632" y="2536"/>
                      <a:pt x="9631" y="2537"/>
                      <a:pt x="9630" y="2537"/>
                    </a:cubicBezTo>
                    <a:lnTo>
                      <a:pt x="9630" y="2537"/>
                    </a:lnTo>
                    <a:cubicBezTo>
                      <a:pt x="9631" y="2537"/>
                      <a:pt x="9632" y="2536"/>
                      <a:pt x="9633" y="2536"/>
                    </a:cubicBezTo>
                    <a:close/>
                    <a:moveTo>
                      <a:pt x="9038" y="0"/>
                    </a:moveTo>
                    <a:cubicBezTo>
                      <a:pt x="8224" y="533"/>
                      <a:pt x="7208" y="698"/>
                      <a:pt x="6201" y="698"/>
                    </a:cubicBezTo>
                    <a:cubicBezTo>
                      <a:pt x="5588" y="698"/>
                      <a:pt x="4977" y="637"/>
                      <a:pt x="4418" y="560"/>
                    </a:cubicBezTo>
                    <a:cubicBezTo>
                      <a:pt x="4169" y="524"/>
                      <a:pt x="3922" y="505"/>
                      <a:pt x="3681" y="505"/>
                    </a:cubicBezTo>
                    <a:cubicBezTo>
                      <a:pt x="2726" y="505"/>
                      <a:pt x="1852" y="797"/>
                      <a:pt x="1168" y="1453"/>
                    </a:cubicBezTo>
                    <a:cubicBezTo>
                      <a:pt x="989" y="1608"/>
                      <a:pt x="822" y="1810"/>
                      <a:pt x="656" y="2024"/>
                    </a:cubicBezTo>
                    <a:cubicBezTo>
                      <a:pt x="382" y="2429"/>
                      <a:pt x="239" y="2882"/>
                      <a:pt x="1" y="3298"/>
                    </a:cubicBezTo>
                    <a:cubicBezTo>
                      <a:pt x="513" y="2441"/>
                      <a:pt x="1299" y="1715"/>
                      <a:pt x="2263" y="1465"/>
                    </a:cubicBezTo>
                    <a:cubicBezTo>
                      <a:pt x="2518" y="1401"/>
                      <a:pt x="2859" y="1329"/>
                      <a:pt x="3184" y="1329"/>
                    </a:cubicBezTo>
                    <a:cubicBezTo>
                      <a:pt x="3528" y="1329"/>
                      <a:pt x="3853" y="1410"/>
                      <a:pt x="4037" y="1667"/>
                    </a:cubicBezTo>
                    <a:cubicBezTo>
                      <a:pt x="4156" y="1846"/>
                      <a:pt x="4251" y="2072"/>
                      <a:pt x="4192" y="2286"/>
                    </a:cubicBezTo>
                    <a:cubicBezTo>
                      <a:pt x="4144" y="2449"/>
                      <a:pt x="3951" y="2588"/>
                      <a:pt x="3766" y="2588"/>
                    </a:cubicBezTo>
                    <a:cubicBezTo>
                      <a:pt x="3720" y="2588"/>
                      <a:pt x="3675" y="2579"/>
                      <a:pt x="3632" y="2560"/>
                    </a:cubicBezTo>
                    <a:lnTo>
                      <a:pt x="3632" y="2560"/>
                    </a:lnTo>
                    <a:cubicBezTo>
                      <a:pt x="3748" y="2698"/>
                      <a:pt x="3930" y="2769"/>
                      <a:pt x="4106" y="2769"/>
                    </a:cubicBezTo>
                    <a:cubicBezTo>
                      <a:pt x="4219" y="2769"/>
                      <a:pt x="4330" y="2740"/>
                      <a:pt x="4418" y="2679"/>
                    </a:cubicBezTo>
                    <a:cubicBezTo>
                      <a:pt x="4680" y="2536"/>
                      <a:pt x="4740" y="2179"/>
                      <a:pt x="4621" y="1905"/>
                    </a:cubicBezTo>
                    <a:lnTo>
                      <a:pt x="4621" y="1905"/>
                    </a:lnTo>
                    <a:cubicBezTo>
                      <a:pt x="5418" y="2382"/>
                      <a:pt x="5906" y="3120"/>
                      <a:pt x="6204" y="3989"/>
                    </a:cubicBezTo>
                    <a:cubicBezTo>
                      <a:pt x="6204" y="3989"/>
                      <a:pt x="6347" y="3739"/>
                      <a:pt x="6395" y="3548"/>
                    </a:cubicBezTo>
                    <a:cubicBezTo>
                      <a:pt x="6395" y="3548"/>
                      <a:pt x="6692" y="3798"/>
                      <a:pt x="6954" y="4441"/>
                    </a:cubicBezTo>
                    <a:cubicBezTo>
                      <a:pt x="7097" y="3906"/>
                      <a:pt x="7145" y="3739"/>
                      <a:pt x="7073" y="3191"/>
                    </a:cubicBezTo>
                    <a:lnTo>
                      <a:pt x="7073" y="3191"/>
                    </a:lnTo>
                    <a:cubicBezTo>
                      <a:pt x="7315" y="3364"/>
                      <a:pt x="7526" y="3432"/>
                      <a:pt x="7719" y="3432"/>
                    </a:cubicBezTo>
                    <a:cubicBezTo>
                      <a:pt x="8402" y="3432"/>
                      <a:pt x="8861" y="2585"/>
                      <a:pt x="9630" y="2537"/>
                    </a:cubicBezTo>
                    <a:lnTo>
                      <a:pt x="9630" y="2537"/>
                    </a:lnTo>
                    <a:cubicBezTo>
                      <a:pt x="9615" y="2538"/>
                      <a:pt x="9601" y="2538"/>
                      <a:pt x="9586" y="2538"/>
                    </a:cubicBezTo>
                    <a:cubicBezTo>
                      <a:pt x="8738" y="2538"/>
                      <a:pt x="8725" y="1005"/>
                      <a:pt x="7985" y="1005"/>
                    </a:cubicBezTo>
                    <a:cubicBezTo>
                      <a:pt x="7956" y="1005"/>
                      <a:pt x="7926" y="1008"/>
                      <a:pt x="7895" y="1012"/>
                    </a:cubicBezTo>
                    <a:cubicBezTo>
                      <a:pt x="8371" y="750"/>
                      <a:pt x="8788" y="465"/>
                      <a:pt x="9038"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8"/>
              <p:cNvSpPr/>
              <p:nvPr/>
            </p:nvSpPr>
            <p:spPr>
              <a:xfrm>
                <a:off x="6942587" y="3380263"/>
                <a:ext cx="237962" cy="41455"/>
              </a:xfrm>
              <a:custGeom>
                <a:avLst/>
                <a:gdLst/>
                <a:ahLst/>
                <a:cxnLst/>
                <a:rect l="l" t="t" r="r" b="b"/>
                <a:pathLst>
                  <a:path w="3513" h="612" extrusionOk="0">
                    <a:moveTo>
                      <a:pt x="3513" y="0"/>
                    </a:moveTo>
                    <a:lnTo>
                      <a:pt x="3513" y="0"/>
                    </a:lnTo>
                    <a:cubicBezTo>
                      <a:pt x="2334" y="143"/>
                      <a:pt x="1179" y="274"/>
                      <a:pt x="1" y="429"/>
                    </a:cubicBezTo>
                    <a:cubicBezTo>
                      <a:pt x="416" y="552"/>
                      <a:pt x="834" y="612"/>
                      <a:pt x="1248" y="612"/>
                    </a:cubicBezTo>
                    <a:cubicBezTo>
                      <a:pt x="2033" y="612"/>
                      <a:pt x="2804" y="398"/>
                      <a:pt x="3513"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8"/>
              <p:cNvSpPr/>
              <p:nvPr/>
            </p:nvSpPr>
            <p:spPr>
              <a:xfrm>
                <a:off x="5865900" y="3845619"/>
                <a:ext cx="459802" cy="168666"/>
              </a:xfrm>
              <a:custGeom>
                <a:avLst/>
                <a:gdLst/>
                <a:ahLst/>
                <a:cxnLst/>
                <a:rect l="l" t="t" r="r" b="b"/>
                <a:pathLst>
                  <a:path w="6788" h="2490" extrusionOk="0">
                    <a:moveTo>
                      <a:pt x="1382" y="786"/>
                    </a:moveTo>
                    <a:lnTo>
                      <a:pt x="1382" y="786"/>
                    </a:lnTo>
                    <a:cubicBezTo>
                      <a:pt x="1692" y="905"/>
                      <a:pt x="1989" y="1024"/>
                      <a:pt x="2323" y="1120"/>
                    </a:cubicBezTo>
                    <a:cubicBezTo>
                      <a:pt x="2644" y="1203"/>
                      <a:pt x="2977" y="1286"/>
                      <a:pt x="3299" y="1310"/>
                    </a:cubicBezTo>
                    <a:cubicBezTo>
                      <a:pt x="3632" y="1358"/>
                      <a:pt x="3978" y="1370"/>
                      <a:pt x="4335" y="1370"/>
                    </a:cubicBezTo>
                    <a:cubicBezTo>
                      <a:pt x="4680" y="1370"/>
                      <a:pt x="5037" y="1346"/>
                      <a:pt x="5371" y="1322"/>
                    </a:cubicBezTo>
                    <a:lnTo>
                      <a:pt x="5371" y="1322"/>
                    </a:lnTo>
                    <a:cubicBezTo>
                      <a:pt x="5037" y="1381"/>
                      <a:pt x="4668" y="1429"/>
                      <a:pt x="4335" y="1441"/>
                    </a:cubicBezTo>
                    <a:cubicBezTo>
                      <a:pt x="4238" y="1448"/>
                      <a:pt x="4141" y="1451"/>
                      <a:pt x="4043" y="1451"/>
                    </a:cubicBezTo>
                    <a:cubicBezTo>
                      <a:pt x="3791" y="1451"/>
                      <a:pt x="3536" y="1431"/>
                      <a:pt x="3287" y="1405"/>
                    </a:cubicBezTo>
                    <a:cubicBezTo>
                      <a:pt x="2954" y="1358"/>
                      <a:pt x="2620" y="1286"/>
                      <a:pt x="2287" y="1179"/>
                    </a:cubicBezTo>
                    <a:cubicBezTo>
                      <a:pt x="1977" y="1072"/>
                      <a:pt x="1668" y="941"/>
                      <a:pt x="1382" y="786"/>
                    </a:cubicBezTo>
                    <a:close/>
                    <a:moveTo>
                      <a:pt x="1" y="0"/>
                    </a:moveTo>
                    <a:cubicBezTo>
                      <a:pt x="989" y="891"/>
                      <a:pt x="3573" y="2489"/>
                      <a:pt x="5251" y="2489"/>
                    </a:cubicBezTo>
                    <a:cubicBezTo>
                      <a:pt x="5433" y="2489"/>
                      <a:pt x="5605" y="2470"/>
                      <a:pt x="5763" y="2429"/>
                    </a:cubicBezTo>
                    <a:cubicBezTo>
                      <a:pt x="5728" y="2370"/>
                      <a:pt x="4751" y="2048"/>
                      <a:pt x="4513" y="1834"/>
                    </a:cubicBezTo>
                    <a:lnTo>
                      <a:pt x="4513" y="1834"/>
                    </a:lnTo>
                    <a:cubicBezTo>
                      <a:pt x="4618" y="1854"/>
                      <a:pt x="4729" y="1864"/>
                      <a:pt x="4843" y="1864"/>
                    </a:cubicBezTo>
                    <a:cubicBezTo>
                      <a:pt x="5530" y="1864"/>
                      <a:pt x="6338" y="1511"/>
                      <a:pt x="6787" y="1000"/>
                    </a:cubicBezTo>
                    <a:lnTo>
                      <a:pt x="6787" y="1000"/>
                    </a:lnTo>
                    <a:cubicBezTo>
                      <a:pt x="6226" y="1079"/>
                      <a:pt x="5658" y="1119"/>
                      <a:pt x="5089" y="1119"/>
                    </a:cubicBezTo>
                    <a:cubicBezTo>
                      <a:pt x="3339" y="1119"/>
                      <a:pt x="1582" y="746"/>
                      <a:pt x="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 name="Google Shape;546;p8"/>
            <p:cNvGrpSpPr/>
            <p:nvPr/>
          </p:nvGrpSpPr>
          <p:grpSpPr>
            <a:xfrm>
              <a:off x="713395" y="741413"/>
              <a:ext cx="2381650" cy="3590562"/>
              <a:chOff x="1405995" y="741413"/>
              <a:chExt cx="2381650" cy="3590562"/>
            </a:xfrm>
          </p:grpSpPr>
          <p:sp>
            <p:nvSpPr>
              <p:cNvPr id="547" name="Google Shape;547;p8"/>
              <p:cNvSpPr/>
              <p:nvPr/>
            </p:nvSpPr>
            <p:spPr>
              <a:xfrm>
                <a:off x="1710814" y="1957233"/>
                <a:ext cx="355757" cy="208293"/>
              </a:xfrm>
              <a:custGeom>
                <a:avLst/>
                <a:gdLst/>
                <a:ahLst/>
                <a:cxnLst/>
                <a:rect l="l" t="t" r="r" b="b"/>
                <a:pathLst>
                  <a:path w="5252" h="3075" extrusionOk="0">
                    <a:moveTo>
                      <a:pt x="1703" y="1792"/>
                    </a:moveTo>
                    <a:lnTo>
                      <a:pt x="1703" y="1792"/>
                    </a:lnTo>
                    <a:cubicBezTo>
                      <a:pt x="1822" y="1994"/>
                      <a:pt x="1989" y="2173"/>
                      <a:pt x="2168" y="2304"/>
                    </a:cubicBezTo>
                    <a:cubicBezTo>
                      <a:pt x="2299" y="2411"/>
                      <a:pt x="2454" y="2494"/>
                      <a:pt x="2608" y="2542"/>
                    </a:cubicBezTo>
                    <a:cubicBezTo>
                      <a:pt x="2730" y="2559"/>
                      <a:pt x="2846" y="2570"/>
                      <a:pt x="2965" y="2570"/>
                    </a:cubicBezTo>
                    <a:cubicBezTo>
                      <a:pt x="3008" y="2570"/>
                      <a:pt x="3052" y="2569"/>
                      <a:pt x="3096" y="2566"/>
                    </a:cubicBezTo>
                    <a:cubicBezTo>
                      <a:pt x="3346" y="2530"/>
                      <a:pt x="3597" y="2459"/>
                      <a:pt x="3847" y="2351"/>
                    </a:cubicBezTo>
                    <a:lnTo>
                      <a:pt x="3847" y="2351"/>
                    </a:lnTo>
                    <a:cubicBezTo>
                      <a:pt x="3620" y="2494"/>
                      <a:pt x="3370" y="2589"/>
                      <a:pt x="3108" y="2637"/>
                    </a:cubicBezTo>
                    <a:cubicBezTo>
                      <a:pt x="3020" y="2653"/>
                      <a:pt x="2933" y="2659"/>
                      <a:pt x="2846" y="2659"/>
                    </a:cubicBezTo>
                    <a:cubicBezTo>
                      <a:pt x="2664" y="2659"/>
                      <a:pt x="2484" y="2630"/>
                      <a:pt x="2299" y="2589"/>
                    </a:cubicBezTo>
                    <a:cubicBezTo>
                      <a:pt x="2049" y="2530"/>
                      <a:pt x="1799" y="2435"/>
                      <a:pt x="1537" y="2339"/>
                    </a:cubicBezTo>
                    <a:cubicBezTo>
                      <a:pt x="1287" y="2244"/>
                      <a:pt x="1037" y="2197"/>
                      <a:pt x="763" y="2197"/>
                    </a:cubicBezTo>
                    <a:cubicBezTo>
                      <a:pt x="1049" y="2197"/>
                      <a:pt x="1322" y="2232"/>
                      <a:pt x="1572" y="2292"/>
                    </a:cubicBezTo>
                    <a:cubicBezTo>
                      <a:pt x="1799" y="2351"/>
                      <a:pt x="2025" y="2435"/>
                      <a:pt x="2239" y="2494"/>
                    </a:cubicBezTo>
                    <a:lnTo>
                      <a:pt x="2108" y="2399"/>
                    </a:lnTo>
                    <a:cubicBezTo>
                      <a:pt x="1918" y="2244"/>
                      <a:pt x="1751" y="2030"/>
                      <a:pt x="1703" y="1792"/>
                    </a:cubicBezTo>
                    <a:close/>
                    <a:moveTo>
                      <a:pt x="2578" y="0"/>
                    </a:moveTo>
                    <a:cubicBezTo>
                      <a:pt x="2353" y="0"/>
                      <a:pt x="2129" y="135"/>
                      <a:pt x="2001" y="327"/>
                    </a:cubicBezTo>
                    <a:cubicBezTo>
                      <a:pt x="1870" y="554"/>
                      <a:pt x="1930" y="839"/>
                      <a:pt x="2061" y="1042"/>
                    </a:cubicBezTo>
                    <a:cubicBezTo>
                      <a:pt x="1895" y="987"/>
                      <a:pt x="1730" y="921"/>
                      <a:pt x="1555" y="921"/>
                    </a:cubicBezTo>
                    <a:cubicBezTo>
                      <a:pt x="1541" y="921"/>
                      <a:pt x="1527" y="922"/>
                      <a:pt x="1513" y="923"/>
                    </a:cubicBezTo>
                    <a:cubicBezTo>
                      <a:pt x="1322" y="946"/>
                      <a:pt x="1132" y="1066"/>
                      <a:pt x="1096" y="1244"/>
                    </a:cubicBezTo>
                    <a:cubicBezTo>
                      <a:pt x="1072" y="1375"/>
                      <a:pt x="1191" y="1566"/>
                      <a:pt x="1322" y="1625"/>
                    </a:cubicBezTo>
                    <a:cubicBezTo>
                      <a:pt x="965" y="1625"/>
                      <a:pt x="608" y="1744"/>
                      <a:pt x="334" y="1982"/>
                    </a:cubicBezTo>
                    <a:cubicBezTo>
                      <a:pt x="37" y="2256"/>
                      <a:pt x="13" y="2625"/>
                      <a:pt x="1" y="3030"/>
                    </a:cubicBezTo>
                    <a:cubicBezTo>
                      <a:pt x="174" y="2827"/>
                      <a:pt x="450" y="2736"/>
                      <a:pt x="720" y="2736"/>
                    </a:cubicBezTo>
                    <a:cubicBezTo>
                      <a:pt x="766" y="2736"/>
                      <a:pt x="813" y="2739"/>
                      <a:pt x="858" y="2744"/>
                    </a:cubicBezTo>
                    <a:cubicBezTo>
                      <a:pt x="1168" y="2768"/>
                      <a:pt x="1453" y="2887"/>
                      <a:pt x="1763" y="2982"/>
                    </a:cubicBezTo>
                    <a:cubicBezTo>
                      <a:pt x="2014" y="3044"/>
                      <a:pt x="2275" y="3075"/>
                      <a:pt x="2537" y="3075"/>
                    </a:cubicBezTo>
                    <a:cubicBezTo>
                      <a:pt x="3083" y="3075"/>
                      <a:pt x="3634" y="2942"/>
                      <a:pt x="4108" y="2685"/>
                    </a:cubicBezTo>
                    <a:cubicBezTo>
                      <a:pt x="4585" y="2411"/>
                      <a:pt x="4966" y="2042"/>
                      <a:pt x="5251" y="1577"/>
                    </a:cubicBezTo>
                    <a:lnTo>
                      <a:pt x="5251" y="1577"/>
                    </a:lnTo>
                    <a:cubicBezTo>
                      <a:pt x="5085" y="1732"/>
                      <a:pt x="4859" y="1851"/>
                      <a:pt x="4620" y="1958"/>
                    </a:cubicBezTo>
                    <a:cubicBezTo>
                      <a:pt x="4448" y="2027"/>
                      <a:pt x="4264" y="2060"/>
                      <a:pt x="4080" y="2060"/>
                    </a:cubicBezTo>
                    <a:cubicBezTo>
                      <a:pt x="3691" y="2060"/>
                      <a:pt x="3304" y="1912"/>
                      <a:pt x="3037" y="1637"/>
                    </a:cubicBezTo>
                    <a:cubicBezTo>
                      <a:pt x="2632" y="1244"/>
                      <a:pt x="2454" y="542"/>
                      <a:pt x="2656" y="6"/>
                    </a:cubicBezTo>
                    <a:cubicBezTo>
                      <a:pt x="2630" y="2"/>
                      <a:pt x="2604" y="0"/>
                      <a:pt x="2578"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8"/>
              <p:cNvSpPr/>
              <p:nvPr/>
            </p:nvSpPr>
            <p:spPr>
              <a:xfrm>
                <a:off x="2151988" y="870453"/>
                <a:ext cx="833984" cy="537971"/>
              </a:xfrm>
              <a:custGeom>
                <a:avLst/>
                <a:gdLst/>
                <a:ahLst/>
                <a:cxnLst/>
                <a:rect l="l" t="t" r="r" b="b"/>
                <a:pathLst>
                  <a:path w="12312" h="7942" extrusionOk="0">
                    <a:moveTo>
                      <a:pt x="12312" y="0"/>
                    </a:moveTo>
                    <a:lnTo>
                      <a:pt x="12312" y="0"/>
                    </a:lnTo>
                    <a:cubicBezTo>
                      <a:pt x="12311" y="6"/>
                      <a:pt x="12309" y="12"/>
                      <a:pt x="12308" y="18"/>
                    </a:cubicBezTo>
                    <a:lnTo>
                      <a:pt x="12308" y="18"/>
                    </a:lnTo>
                    <a:cubicBezTo>
                      <a:pt x="12309" y="12"/>
                      <a:pt x="12311" y="6"/>
                      <a:pt x="12312" y="0"/>
                    </a:cubicBezTo>
                    <a:close/>
                    <a:moveTo>
                      <a:pt x="12308" y="18"/>
                    </a:moveTo>
                    <a:cubicBezTo>
                      <a:pt x="12103" y="1084"/>
                      <a:pt x="10444" y="3216"/>
                      <a:pt x="6382" y="3334"/>
                    </a:cubicBezTo>
                    <a:cubicBezTo>
                      <a:pt x="4145" y="3408"/>
                      <a:pt x="2976" y="3800"/>
                      <a:pt x="1761" y="3800"/>
                    </a:cubicBezTo>
                    <a:cubicBezTo>
                      <a:pt x="1217" y="3800"/>
                      <a:pt x="663" y="3722"/>
                      <a:pt x="1" y="3501"/>
                    </a:cubicBezTo>
                    <a:lnTo>
                      <a:pt x="1" y="3501"/>
                    </a:lnTo>
                    <a:cubicBezTo>
                      <a:pt x="375" y="4311"/>
                      <a:pt x="1465" y="4922"/>
                      <a:pt x="2401" y="4922"/>
                    </a:cubicBezTo>
                    <a:cubicBezTo>
                      <a:pt x="2538" y="4922"/>
                      <a:pt x="2671" y="4909"/>
                      <a:pt x="2799" y="4882"/>
                    </a:cubicBezTo>
                    <a:lnTo>
                      <a:pt x="2799" y="4882"/>
                    </a:lnTo>
                    <a:cubicBezTo>
                      <a:pt x="2084" y="5691"/>
                      <a:pt x="2215" y="7084"/>
                      <a:pt x="2882" y="7942"/>
                    </a:cubicBezTo>
                    <a:cubicBezTo>
                      <a:pt x="2644" y="7132"/>
                      <a:pt x="3049" y="6251"/>
                      <a:pt x="3691" y="5715"/>
                    </a:cubicBezTo>
                    <a:cubicBezTo>
                      <a:pt x="4334" y="5179"/>
                      <a:pt x="5168" y="4941"/>
                      <a:pt x="5989" y="4798"/>
                    </a:cubicBezTo>
                    <a:cubicBezTo>
                      <a:pt x="6799" y="4644"/>
                      <a:pt x="7632" y="4584"/>
                      <a:pt x="8442" y="4334"/>
                    </a:cubicBezTo>
                    <a:cubicBezTo>
                      <a:pt x="10365" y="3741"/>
                      <a:pt x="11933" y="2011"/>
                      <a:pt x="12308" y="18"/>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8"/>
              <p:cNvSpPr/>
              <p:nvPr/>
            </p:nvSpPr>
            <p:spPr>
              <a:xfrm>
                <a:off x="1405995" y="1910833"/>
                <a:ext cx="782368" cy="443206"/>
              </a:xfrm>
              <a:custGeom>
                <a:avLst/>
                <a:gdLst/>
                <a:ahLst/>
                <a:cxnLst/>
                <a:rect l="l" t="t" r="r" b="b"/>
                <a:pathLst>
                  <a:path w="11550" h="6543" extrusionOk="0">
                    <a:moveTo>
                      <a:pt x="11549" y="0"/>
                    </a:moveTo>
                    <a:lnTo>
                      <a:pt x="11549" y="0"/>
                    </a:lnTo>
                    <a:cubicBezTo>
                      <a:pt x="11544" y="19"/>
                      <a:pt x="11539" y="37"/>
                      <a:pt x="11534" y="56"/>
                    </a:cubicBezTo>
                    <a:lnTo>
                      <a:pt x="11534" y="56"/>
                    </a:lnTo>
                    <a:cubicBezTo>
                      <a:pt x="11539" y="37"/>
                      <a:pt x="11544" y="19"/>
                      <a:pt x="11549" y="0"/>
                    </a:cubicBezTo>
                    <a:close/>
                    <a:moveTo>
                      <a:pt x="310" y="3870"/>
                    </a:moveTo>
                    <a:cubicBezTo>
                      <a:pt x="512" y="4227"/>
                      <a:pt x="727" y="4584"/>
                      <a:pt x="1000" y="4906"/>
                    </a:cubicBezTo>
                    <a:cubicBezTo>
                      <a:pt x="1262" y="5215"/>
                      <a:pt x="1584" y="5477"/>
                      <a:pt x="1953" y="5680"/>
                    </a:cubicBezTo>
                    <a:cubicBezTo>
                      <a:pt x="2310" y="5882"/>
                      <a:pt x="2691" y="6013"/>
                      <a:pt x="3096" y="6120"/>
                    </a:cubicBezTo>
                    <a:cubicBezTo>
                      <a:pt x="3501" y="6227"/>
                      <a:pt x="3917" y="6287"/>
                      <a:pt x="4334" y="6287"/>
                    </a:cubicBezTo>
                    <a:cubicBezTo>
                      <a:pt x="4222" y="6300"/>
                      <a:pt x="4111" y="6305"/>
                      <a:pt x="3999" y="6305"/>
                    </a:cubicBezTo>
                    <a:cubicBezTo>
                      <a:pt x="3694" y="6305"/>
                      <a:pt x="3389" y="6261"/>
                      <a:pt x="3084" y="6192"/>
                    </a:cubicBezTo>
                    <a:cubicBezTo>
                      <a:pt x="2667" y="6108"/>
                      <a:pt x="2274" y="5953"/>
                      <a:pt x="1905" y="5763"/>
                    </a:cubicBezTo>
                    <a:cubicBezTo>
                      <a:pt x="1536" y="5572"/>
                      <a:pt x="1203" y="5275"/>
                      <a:pt x="941" y="4965"/>
                    </a:cubicBezTo>
                    <a:cubicBezTo>
                      <a:pt x="667" y="4632"/>
                      <a:pt x="465" y="4263"/>
                      <a:pt x="310" y="3870"/>
                    </a:cubicBezTo>
                    <a:close/>
                    <a:moveTo>
                      <a:pt x="11534" y="56"/>
                    </a:moveTo>
                    <a:cubicBezTo>
                      <a:pt x="11103" y="1617"/>
                      <a:pt x="9855" y="3022"/>
                      <a:pt x="8501" y="3846"/>
                    </a:cubicBezTo>
                    <a:cubicBezTo>
                      <a:pt x="8037" y="4120"/>
                      <a:pt x="7549" y="4370"/>
                      <a:pt x="7025" y="4525"/>
                    </a:cubicBezTo>
                    <a:cubicBezTo>
                      <a:pt x="6787" y="4608"/>
                      <a:pt x="6537" y="4644"/>
                      <a:pt x="6287" y="4679"/>
                    </a:cubicBezTo>
                    <a:cubicBezTo>
                      <a:pt x="6025" y="4703"/>
                      <a:pt x="5763" y="4739"/>
                      <a:pt x="5513" y="4798"/>
                    </a:cubicBezTo>
                    <a:cubicBezTo>
                      <a:pt x="5251" y="4870"/>
                      <a:pt x="5013" y="5013"/>
                      <a:pt x="4929" y="5275"/>
                    </a:cubicBezTo>
                    <a:cubicBezTo>
                      <a:pt x="4853" y="5503"/>
                      <a:pt x="4926" y="5732"/>
                      <a:pt x="5130" y="5788"/>
                    </a:cubicBezTo>
                    <a:lnTo>
                      <a:pt x="5130" y="5788"/>
                    </a:lnTo>
                    <a:cubicBezTo>
                      <a:pt x="3985" y="5571"/>
                      <a:pt x="3191" y="4843"/>
                      <a:pt x="2524" y="3965"/>
                    </a:cubicBezTo>
                    <a:cubicBezTo>
                      <a:pt x="2163" y="3480"/>
                      <a:pt x="1656" y="3180"/>
                      <a:pt x="1278" y="3180"/>
                    </a:cubicBezTo>
                    <a:cubicBezTo>
                      <a:pt x="997" y="3180"/>
                      <a:pt x="788" y="3346"/>
                      <a:pt x="762" y="3727"/>
                    </a:cubicBezTo>
                    <a:cubicBezTo>
                      <a:pt x="667" y="3655"/>
                      <a:pt x="619" y="3489"/>
                      <a:pt x="524" y="3394"/>
                    </a:cubicBezTo>
                    <a:cubicBezTo>
                      <a:pt x="457" y="3336"/>
                      <a:pt x="375" y="3305"/>
                      <a:pt x="297" y="3305"/>
                    </a:cubicBezTo>
                    <a:cubicBezTo>
                      <a:pt x="182" y="3305"/>
                      <a:pt x="74" y="3371"/>
                      <a:pt x="24" y="3513"/>
                    </a:cubicBezTo>
                    <a:cubicBezTo>
                      <a:pt x="0" y="3632"/>
                      <a:pt x="24" y="3775"/>
                      <a:pt x="72" y="3882"/>
                    </a:cubicBezTo>
                    <a:cubicBezTo>
                      <a:pt x="536" y="5215"/>
                      <a:pt x="1560" y="6180"/>
                      <a:pt x="2989" y="6465"/>
                    </a:cubicBezTo>
                    <a:cubicBezTo>
                      <a:pt x="3274" y="6518"/>
                      <a:pt x="3563" y="6543"/>
                      <a:pt x="3852" y="6543"/>
                    </a:cubicBezTo>
                    <a:cubicBezTo>
                      <a:pt x="4996" y="6543"/>
                      <a:pt x="6146" y="6155"/>
                      <a:pt x="7144" y="5584"/>
                    </a:cubicBezTo>
                    <a:cubicBezTo>
                      <a:pt x="9378" y="4296"/>
                      <a:pt x="10861" y="2527"/>
                      <a:pt x="11534" y="56"/>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8"/>
              <p:cNvSpPr/>
              <p:nvPr/>
            </p:nvSpPr>
            <p:spPr>
              <a:xfrm>
                <a:off x="1515662" y="2330196"/>
                <a:ext cx="321889" cy="166228"/>
              </a:xfrm>
              <a:custGeom>
                <a:avLst/>
                <a:gdLst/>
                <a:ahLst/>
                <a:cxnLst/>
                <a:rect l="l" t="t" r="r" b="b"/>
                <a:pathLst>
                  <a:path w="4752" h="2454" extrusionOk="0">
                    <a:moveTo>
                      <a:pt x="1417" y="2072"/>
                    </a:moveTo>
                    <a:lnTo>
                      <a:pt x="1417" y="2072"/>
                    </a:lnTo>
                    <a:cubicBezTo>
                      <a:pt x="1410" y="2081"/>
                      <a:pt x="1403" y="2091"/>
                      <a:pt x="1395" y="2100"/>
                    </a:cubicBezTo>
                    <a:lnTo>
                      <a:pt x="1395" y="2100"/>
                    </a:lnTo>
                    <a:cubicBezTo>
                      <a:pt x="1403" y="2091"/>
                      <a:pt x="1411" y="2082"/>
                      <a:pt x="1417" y="2072"/>
                    </a:cubicBezTo>
                    <a:close/>
                    <a:moveTo>
                      <a:pt x="4751" y="1"/>
                    </a:moveTo>
                    <a:lnTo>
                      <a:pt x="4751" y="1"/>
                    </a:lnTo>
                    <a:cubicBezTo>
                      <a:pt x="4106" y="460"/>
                      <a:pt x="3156" y="608"/>
                      <a:pt x="2270" y="608"/>
                    </a:cubicBezTo>
                    <a:cubicBezTo>
                      <a:pt x="1847" y="608"/>
                      <a:pt x="1438" y="574"/>
                      <a:pt x="1084" y="524"/>
                    </a:cubicBezTo>
                    <a:cubicBezTo>
                      <a:pt x="1030" y="518"/>
                      <a:pt x="704" y="457"/>
                      <a:pt x="451" y="457"/>
                    </a:cubicBezTo>
                    <a:cubicBezTo>
                      <a:pt x="204" y="457"/>
                      <a:pt x="27" y="515"/>
                      <a:pt x="239" y="739"/>
                    </a:cubicBezTo>
                    <a:cubicBezTo>
                      <a:pt x="334" y="822"/>
                      <a:pt x="465" y="858"/>
                      <a:pt x="584" y="870"/>
                    </a:cubicBezTo>
                    <a:cubicBezTo>
                      <a:pt x="274" y="1001"/>
                      <a:pt x="36" y="1274"/>
                      <a:pt x="12" y="1608"/>
                    </a:cubicBezTo>
                    <a:cubicBezTo>
                      <a:pt x="1" y="1953"/>
                      <a:pt x="227" y="2298"/>
                      <a:pt x="536" y="2417"/>
                    </a:cubicBezTo>
                    <a:cubicBezTo>
                      <a:pt x="603" y="2442"/>
                      <a:pt x="671" y="2454"/>
                      <a:pt x="739" y="2454"/>
                    </a:cubicBezTo>
                    <a:cubicBezTo>
                      <a:pt x="985" y="2454"/>
                      <a:pt x="1226" y="2303"/>
                      <a:pt x="1395" y="2100"/>
                    </a:cubicBezTo>
                    <a:lnTo>
                      <a:pt x="1395" y="2100"/>
                    </a:lnTo>
                    <a:cubicBezTo>
                      <a:pt x="1344" y="2155"/>
                      <a:pt x="1270" y="2180"/>
                      <a:pt x="1195" y="2180"/>
                    </a:cubicBezTo>
                    <a:cubicBezTo>
                      <a:pt x="1101" y="2180"/>
                      <a:pt x="1003" y="2140"/>
                      <a:pt x="941" y="2072"/>
                    </a:cubicBezTo>
                    <a:cubicBezTo>
                      <a:pt x="822" y="1941"/>
                      <a:pt x="834" y="1715"/>
                      <a:pt x="929" y="1572"/>
                    </a:cubicBezTo>
                    <a:cubicBezTo>
                      <a:pt x="1013" y="1417"/>
                      <a:pt x="1179" y="1334"/>
                      <a:pt x="1358" y="1274"/>
                    </a:cubicBezTo>
                    <a:cubicBezTo>
                      <a:pt x="1536" y="1215"/>
                      <a:pt x="1715" y="1191"/>
                      <a:pt x="1894" y="1179"/>
                    </a:cubicBezTo>
                    <a:cubicBezTo>
                      <a:pt x="2965" y="1060"/>
                      <a:pt x="3870" y="632"/>
                      <a:pt x="4751"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8"/>
              <p:cNvSpPr/>
              <p:nvPr/>
            </p:nvSpPr>
            <p:spPr>
              <a:xfrm>
                <a:off x="2325396" y="741413"/>
                <a:ext cx="654141" cy="285581"/>
              </a:xfrm>
              <a:custGeom>
                <a:avLst/>
                <a:gdLst/>
                <a:ahLst/>
                <a:cxnLst/>
                <a:rect l="l" t="t" r="r" b="b"/>
                <a:pathLst>
                  <a:path w="9657" h="4216" extrusionOk="0">
                    <a:moveTo>
                      <a:pt x="9656" y="1703"/>
                    </a:moveTo>
                    <a:cubicBezTo>
                      <a:pt x="9636" y="1729"/>
                      <a:pt x="9617" y="1756"/>
                      <a:pt x="9599" y="1783"/>
                    </a:cubicBezTo>
                    <a:lnTo>
                      <a:pt x="9599" y="1783"/>
                    </a:lnTo>
                    <a:cubicBezTo>
                      <a:pt x="9618" y="1757"/>
                      <a:pt x="9637" y="1730"/>
                      <a:pt x="9656" y="1703"/>
                    </a:cubicBezTo>
                    <a:close/>
                    <a:moveTo>
                      <a:pt x="750" y="1762"/>
                    </a:moveTo>
                    <a:lnTo>
                      <a:pt x="750" y="1762"/>
                    </a:lnTo>
                    <a:cubicBezTo>
                      <a:pt x="1072" y="1786"/>
                      <a:pt x="1405" y="1834"/>
                      <a:pt x="1727" y="1893"/>
                    </a:cubicBezTo>
                    <a:cubicBezTo>
                      <a:pt x="2060" y="1965"/>
                      <a:pt x="2370" y="2072"/>
                      <a:pt x="2667" y="2191"/>
                    </a:cubicBezTo>
                    <a:cubicBezTo>
                      <a:pt x="3275" y="2441"/>
                      <a:pt x="3846" y="2786"/>
                      <a:pt x="4441" y="3072"/>
                    </a:cubicBezTo>
                    <a:cubicBezTo>
                      <a:pt x="5013" y="3358"/>
                      <a:pt x="5644" y="3608"/>
                      <a:pt x="6287" y="3667"/>
                    </a:cubicBezTo>
                    <a:cubicBezTo>
                      <a:pt x="6394" y="3677"/>
                      <a:pt x="6502" y="3683"/>
                      <a:pt x="6612" y="3683"/>
                    </a:cubicBezTo>
                    <a:cubicBezTo>
                      <a:pt x="7147" y="3683"/>
                      <a:pt x="7699" y="3555"/>
                      <a:pt x="8144" y="3239"/>
                    </a:cubicBezTo>
                    <a:lnTo>
                      <a:pt x="8144" y="3239"/>
                    </a:lnTo>
                    <a:cubicBezTo>
                      <a:pt x="8013" y="3334"/>
                      <a:pt x="7870" y="3429"/>
                      <a:pt x="7728" y="3501"/>
                    </a:cubicBezTo>
                    <a:cubicBezTo>
                      <a:pt x="7573" y="3572"/>
                      <a:pt x="7418" y="3632"/>
                      <a:pt x="7263" y="3667"/>
                    </a:cubicBezTo>
                    <a:cubicBezTo>
                      <a:pt x="7028" y="3720"/>
                      <a:pt x="6786" y="3753"/>
                      <a:pt x="6547" y="3753"/>
                    </a:cubicBezTo>
                    <a:cubicBezTo>
                      <a:pt x="6460" y="3753"/>
                      <a:pt x="6373" y="3748"/>
                      <a:pt x="6287" y="3739"/>
                    </a:cubicBezTo>
                    <a:cubicBezTo>
                      <a:pt x="5608" y="3691"/>
                      <a:pt x="4989" y="3441"/>
                      <a:pt x="4394" y="3155"/>
                    </a:cubicBezTo>
                    <a:cubicBezTo>
                      <a:pt x="3798" y="2882"/>
                      <a:pt x="3227" y="2536"/>
                      <a:pt x="2632" y="2262"/>
                    </a:cubicBezTo>
                    <a:cubicBezTo>
                      <a:pt x="2036" y="2001"/>
                      <a:pt x="1405" y="1846"/>
                      <a:pt x="750" y="1762"/>
                    </a:cubicBezTo>
                    <a:close/>
                    <a:moveTo>
                      <a:pt x="2834" y="0"/>
                    </a:moveTo>
                    <a:cubicBezTo>
                      <a:pt x="2632" y="524"/>
                      <a:pt x="2596" y="667"/>
                      <a:pt x="2608" y="1239"/>
                    </a:cubicBezTo>
                    <a:cubicBezTo>
                      <a:pt x="2352" y="1021"/>
                      <a:pt x="2124" y="939"/>
                      <a:pt x="1911" y="939"/>
                    </a:cubicBezTo>
                    <a:cubicBezTo>
                      <a:pt x="1271" y="939"/>
                      <a:pt x="765" y="1679"/>
                      <a:pt x="27" y="1679"/>
                    </a:cubicBezTo>
                    <a:cubicBezTo>
                      <a:pt x="18" y="1679"/>
                      <a:pt x="9" y="1679"/>
                      <a:pt x="0" y="1679"/>
                    </a:cubicBezTo>
                    <a:lnTo>
                      <a:pt x="0" y="1679"/>
                    </a:lnTo>
                    <a:cubicBezTo>
                      <a:pt x="901" y="1702"/>
                      <a:pt x="756" y="3347"/>
                      <a:pt x="1576" y="3347"/>
                    </a:cubicBezTo>
                    <a:cubicBezTo>
                      <a:pt x="1590" y="3347"/>
                      <a:pt x="1605" y="3347"/>
                      <a:pt x="1620" y="3346"/>
                    </a:cubicBezTo>
                    <a:lnTo>
                      <a:pt x="1620" y="3346"/>
                    </a:lnTo>
                    <a:cubicBezTo>
                      <a:pt x="1120" y="3536"/>
                      <a:pt x="667" y="3786"/>
                      <a:pt x="381" y="4215"/>
                    </a:cubicBezTo>
                    <a:cubicBezTo>
                      <a:pt x="1043" y="3864"/>
                      <a:pt x="1810" y="3738"/>
                      <a:pt x="2590" y="3738"/>
                    </a:cubicBezTo>
                    <a:cubicBezTo>
                      <a:pt x="3425" y="3738"/>
                      <a:pt x="4274" y="3882"/>
                      <a:pt x="5025" y="4048"/>
                    </a:cubicBezTo>
                    <a:cubicBezTo>
                      <a:pt x="5399" y="4135"/>
                      <a:pt x="5768" y="4181"/>
                      <a:pt x="6127" y="4181"/>
                    </a:cubicBezTo>
                    <a:cubicBezTo>
                      <a:pt x="6945" y="4181"/>
                      <a:pt x="7709" y="3946"/>
                      <a:pt x="8347" y="3441"/>
                    </a:cubicBezTo>
                    <a:cubicBezTo>
                      <a:pt x="8549" y="3298"/>
                      <a:pt x="8728" y="3120"/>
                      <a:pt x="8894" y="2905"/>
                    </a:cubicBezTo>
                    <a:cubicBezTo>
                      <a:pt x="9193" y="2562"/>
                      <a:pt x="9348" y="2146"/>
                      <a:pt x="9599" y="1783"/>
                    </a:cubicBezTo>
                    <a:lnTo>
                      <a:pt x="9599" y="1783"/>
                    </a:lnTo>
                    <a:cubicBezTo>
                      <a:pt x="9039" y="2544"/>
                      <a:pt x="8206" y="3161"/>
                      <a:pt x="7263" y="3334"/>
                    </a:cubicBezTo>
                    <a:cubicBezTo>
                      <a:pt x="7062" y="3371"/>
                      <a:pt x="6803" y="3407"/>
                      <a:pt x="6545" y="3407"/>
                    </a:cubicBezTo>
                    <a:cubicBezTo>
                      <a:pt x="6131" y="3407"/>
                      <a:pt x="5715" y="3314"/>
                      <a:pt x="5525" y="2977"/>
                    </a:cubicBezTo>
                    <a:cubicBezTo>
                      <a:pt x="5418" y="2786"/>
                      <a:pt x="5346" y="2560"/>
                      <a:pt x="5430" y="2358"/>
                    </a:cubicBezTo>
                    <a:cubicBezTo>
                      <a:pt x="5502" y="2196"/>
                      <a:pt x="5682" y="2081"/>
                      <a:pt x="5849" y="2081"/>
                    </a:cubicBezTo>
                    <a:cubicBezTo>
                      <a:pt x="5902" y="2081"/>
                      <a:pt x="5955" y="2093"/>
                      <a:pt x="6001" y="2120"/>
                    </a:cubicBezTo>
                    <a:cubicBezTo>
                      <a:pt x="5882" y="1961"/>
                      <a:pt x="5689" y="1871"/>
                      <a:pt x="5499" y="1871"/>
                    </a:cubicBezTo>
                    <a:cubicBezTo>
                      <a:pt x="5404" y="1871"/>
                      <a:pt x="5311" y="1893"/>
                      <a:pt x="5227" y="1941"/>
                    </a:cubicBezTo>
                    <a:cubicBezTo>
                      <a:pt x="4977" y="2072"/>
                      <a:pt x="4882" y="2417"/>
                      <a:pt x="4953" y="2691"/>
                    </a:cubicBezTo>
                    <a:cubicBezTo>
                      <a:pt x="4203" y="2155"/>
                      <a:pt x="3763" y="1405"/>
                      <a:pt x="3548" y="500"/>
                    </a:cubicBezTo>
                    <a:cubicBezTo>
                      <a:pt x="3548" y="500"/>
                      <a:pt x="3394" y="738"/>
                      <a:pt x="3322" y="929"/>
                    </a:cubicBezTo>
                    <a:cubicBezTo>
                      <a:pt x="3322" y="929"/>
                      <a:pt x="3048" y="655"/>
                      <a:pt x="2834"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8"/>
              <p:cNvSpPr/>
              <p:nvPr/>
            </p:nvSpPr>
            <p:spPr>
              <a:xfrm>
                <a:off x="2444750" y="1039797"/>
                <a:ext cx="239588" cy="30685"/>
              </a:xfrm>
              <a:custGeom>
                <a:avLst/>
                <a:gdLst/>
                <a:ahLst/>
                <a:cxnLst/>
                <a:rect l="l" t="t" r="r" b="b"/>
                <a:pathLst>
                  <a:path w="3537" h="453" extrusionOk="0">
                    <a:moveTo>
                      <a:pt x="1955" y="0"/>
                    </a:moveTo>
                    <a:cubicBezTo>
                      <a:pt x="1290" y="0"/>
                      <a:pt x="631" y="155"/>
                      <a:pt x="1" y="453"/>
                    </a:cubicBezTo>
                    <a:cubicBezTo>
                      <a:pt x="1167" y="405"/>
                      <a:pt x="2346" y="346"/>
                      <a:pt x="3537" y="298"/>
                    </a:cubicBezTo>
                    <a:cubicBezTo>
                      <a:pt x="3015" y="98"/>
                      <a:pt x="2483" y="0"/>
                      <a:pt x="1955"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8"/>
              <p:cNvSpPr/>
              <p:nvPr/>
            </p:nvSpPr>
            <p:spPr>
              <a:xfrm>
                <a:off x="1930215" y="1942263"/>
                <a:ext cx="266208" cy="397687"/>
              </a:xfrm>
              <a:custGeom>
                <a:avLst/>
                <a:gdLst/>
                <a:ahLst/>
                <a:cxnLst/>
                <a:rect l="l" t="t" r="r" b="b"/>
                <a:pathLst>
                  <a:path w="3930" h="5871" extrusionOk="0">
                    <a:moveTo>
                      <a:pt x="3525" y="1548"/>
                    </a:moveTo>
                    <a:lnTo>
                      <a:pt x="3525" y="1548"/>
                    </a:lnTo>
                    <a:cubicBezTo>
                      <a:pt x="3453" y="1858"/>
                      <a:pt x="3334" y="2179"/>
                      <a:pt x="3191" y="2477"/>
                    </a:cubicBezTo>
                    <a:cubicBezTo>
                      <a:pt x="3036" y="2775"/>
                      <a:pt x="2858" y="3072"/>
                      <a:pt x="2667" y="3346"/>
                    </a:cubicBezTo>
                    <a:cubicBezTo>
                      <a:pt x="2453" y="3632"/>
                      <a:pt x="2239" y="3882"/>
                      <a:pt x="1977" y="4144"/>
                    </a:cubicBezTo>
                    <a:cubicBezTo>
                      <a:pt x="1727" y="4382"/>
                      <a:pt x="1465" y="4620"/>
                      <a:pt x="1179" y="4823"/>
                    </a:cubicBezTo>
                    <a:cubicBezTo>
                      <a:pt x="1441" y="4573"/>
                      <a:pt x="1703" y="4334"/>
                      <a:pt x="1941" y="4096"/>
                    </a:cubicBezTo>
                    <a:cubicBezTo>
                      <a:pt x="2179" y="3846"/>
                      <a:pt x="2393" y="3584"/>
                      <a:pt x="2596" y="3311"/>
                    </a:cubicBezTo>
                    <a:cubicBezTo>
                      <a:pt x="2798" y="3037"/>
                      <a:pt x="2965" y="2739"/>
                      <a:pt x="3132" y="2453"/>
                    </a:cubicBezTo>
                    <a:cubicBezTo>
                      <a:pt x="3275" y="2156"/>
                      <a:pt x="3406" y="1858"/>
                      <a:pt x="3525" y="1548"/>
                    </a:cubicBezTo>
                    <a:close/>
                    <a:moveTo>
                      <a:pt x="3929" y="1"/>
                    </a:moveTo>
                    <a:lnTo>
                      <a:pt x="3929" y="1"/>
                    </a:lnTo>
                    <a:cubicBezTo>
                      <a:pt x="3203" y="2203"/>
                      <a:pt x="1810" y="4180"/>
                      <a:pt x="0" y="5632"/>
                    </a:cubicBezTo>
                    <a:cubicBezTo>
                      <a:pt x="19" y="5633"/>
                      <a:pt x="38" y="5633"/>
                      <a:pt x="56" y="5633"/>
                    </a:cubicBezTo>
                    <a:cubicBezTo>
                      <a:pt x="821" y="5633"/>
                      <a:pt x="1773" y="5164"/>
                      <a:pt x="2191" y="4537"/>
                    </a:cubicBezTo>
                    <a:lnTo>
                      <a:pt x="2191" y="4537"/>
                    </a:lnTo>
                    <a:cubicBezTo>
                      <a:pt x="2191" y="4870"/>
                      <a:pt x="1739" y="5787"/>
                      <a:pt x="1751" y="5870"/>
                    </a:cubicBezTo>
                    <a:cubicBezTo>
                      <a:pt x="3144" y="4977"/>
                      <a:pt x="3870" y="1477"/>
                      <a:pt x="3929"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8"/>
              <p:cNvSpPr/>
              <p:nvPr/>
            </p:nvSpPr>
            <p:spPr>
              <a:xfrm>
                <a:off x="2869802" y="1232442"/>
                <a:ext cx="314573" cy="227530"/>
              </a:xfrm>
              <a:custGeom>
                <a:avLst/>
                <a:gdLst/>
                <a:ahLst/>
                <a:cxnLst/>
                <a:rect l="l" t="t" r="r" b="b"/>
                <a:pathLst>
                  <a:path w="4644" h="3359" extrusionOk="0">
                    <a:moveTo>
                      <a:pt x="3096" y="538"/>
                    </a:moveTo>
                    <a:cubicBezTo>
                      <a:pt x="2858" y="645"/>
                      <a:pt x="2619" y="776"/>
                      <a:pt x="2429" y="943"/>
                    </a:cubicBezTo>
                    <a:cubicBezTo>
                      <a:pt x="2310" y="1050"/>
                      <a:pt x="2203" y="1169"/>
                      <a:pt x="2119" y="1300"/>
                    </a:cubicBezTo>
                    <a:cubicBezTo>
                      <a:pt x="2036" y="1467"/>
                      <a:pt x="2000" y="1621"/>
                      <a:pt x="1977" y="1788"/>
                    </a:cubicBezTo>
                    <a:cubicBezTo>
                      <a:pt x="1953" y="2026"/>
                      <a:pt x="1965" y="2252"/>
                      <a:pt x="2036" y="2491"/>
                    </a:cubicBezTo>
                    <a:cubicBezTo>
                      <a:pt x="1893" y="2300"/>
                      <a:pt x="1846" y="2026"/>
                      <a:pt x="1881" y="1776"/>
                    </a:cubicBezTo>
                    <a:cubicBezTo>
                      <a:pt x="1881" y="1729"/>
                      <a:pt x="1893" y="1669"/>
                      <a:pt x="1905" y="1621"/>
                    </a:cubicBezTo>
                    <a:lnTo>
                      <a:pt x="1905" y="1621"/>
                    </a:lnTo>
                    <a:cubicBezTo>
                      <a:pt x="1798" y="1836"/>
                      <a:pt x="1715" y="2038"/>
                      <a:pt x="1596" y="2252"/>
                    </a:cubicBezTo>
                    <a:cubicBezTo>
                      <a:pt x="1488" y="2479"/>
                      <a:pt x="1322" y="2693"/>
                      <a:pt x="1119" y="2860"/>
                    </a:cubicBezTo>
                    <a:cubicBezTo>
                      <a:pt x="1298" y="2669"/>
                      <a:pt x="1429" y="2443"/>
                      <a:pt x="1536" y="2205"/>
                    </a:cubicBezTo>
                    <a:cubicBezTo>
                      <a:pt x="1643" y="1967"/>
                      <a:pt x="1738" y="1729"/>
                      <a:pt x="1881" y="1490"/>
                    </a:cubicBezTo>
                    <a:cubicBezTo>
                      <a:pt x="2012" y="1252"/>
                      <a:pt x="2179" y="1050"/>
                      <a:pt x="2381" y="883"/>
                    </a:cubicBezTo>
                    <a:cubicBezTo>
                      <a:pt x="2596" y="717"/>
                      <a:pt x="2846" y="597"/>
                      <a:pt x="3096" y="538"/>
                    </a:cubicBezTo>
                    <a:close/>
                    <a:moveTo>
                      <a:pt x="4027" y="0"/>
                    </a:moveTo>
                    <a:cubicBezTo>
                      <a:pt x="3699" y="0"/>
                      <a:pt x="3369" y="50"/>
                      <a:pt x="3048" y="145"/>
                    </a:cubicBezTo>
                    <a:cubicBezTo>
                      <a:pt x="2274" y="395"/>
                      <a:pt x="1619" y="943"/>
                      <a:pt x="1238" y="1657"/>
                    </a:cubicBezTo>
                    <a:cubicBezTo>
                      <a:pt x="1084" y="1919"/>
                      <a:pt x="965" y="2217"/>
                      <a:pt x="786" y="2479"/>
                    </a:cubicBezTo>
                    <a:cubicBezTo>
                      <a:pt x="613" y="2710"/>
                      <a:pt x="327" y="2896"/>
                      <a:pt x="28" y="2896"/>
                    </a:cubicBezTo>
                    <a:cubicBezTo>
                      <a:pt x="19" y="2896"/>
                      <a:pt x="9" y="2896"/>
                      <a:pt x="0" y="2895"/>
                    </a:cubicBezTo>
                    <a:lnTo>
                      <a:pt x="0" y="2895"/>
                    </a:lnTo>
                    <a:cubicBezTo>
                      <a:pt x="272" y="3135"/>
                      <a:pt x="544" y="3354"/>
                      <a:pt x="897" y="3354"/>
                    </a:cubicBezTo>
                    <a:cubicBezTo>
                      <a:pt x="931" y="3354"/>
                      <a:pt x="965" y="3352"/>
                      <a:pt x="1000" y="3348"/>
                    </a:cubicBezTo>
                    <a:cubicBezTo>
                      <a:pt x="1357" y="3312"/>
                      <a:pt x="1679" y="3145"/>
                      <a:pt x="1917" y="2872"/>
                    </a:cubicBezTo>
                    <a:lnTo>
                      <a:pt x="1917" y="2872"/>
                    </a:lnTo>
                    <a:cubicBezTo>
                      <a:pt x="1869" y="3014"/>
                      <a:pt x="1929" y="3229"/>
                      <a:pt x="2048" y="3312"/>
                    </a:cubicBezTo>
                    <a:cubicBezTo>
                      <a:pt x="2104" y="3344"/>
                      <a:pt x="2166" y="3359"/>
                      <a:pt x="2229" y="3359"/>
                    </a:cubicBezTo>
                    <a:cubicBezTo>
                      <a:pt x="2352" y="3359"/>
                      <a:pt x="2477" y="3303"/>
                      <a:pt x="2572" y="3217"/>
                    </a:cubicBezTo>
                    <a:cubicBezTo>
                      <a:pt x="2715" y="3098"/>
                      <a:pt x="2786" y="2919"/>
                      <a:pt x="2858" y="2741"/>
                    </a:cubicBezTo>
                    <a:cubicBezTo>
                      <a:pt x="2917" y="2991"/>
                      <a:pt x="3084" y="3229"/>
                      <a:pt x="3334" y="3276"/>
                    </a:cubicBezTo>
                    <a:cubicBezTo>
                      <a:pt x="3376" y="3284"/>
                      <a:pt x="3420" y="3288"/>
                      <a:pt x="3463" y="3288"/>
                    </a:cubicBezTo>
                    <a:cubicBezTo>
                      <a:pt x="3674" y="3288"/>
                      <a:pt x="3884" y="3194"/>
                      <a:pt x="4013" y="3026"/>
                    </a:cubicBezTo>
                    <a:cubicBezTo>
                      <a:pt x="3477" y="2800"/>
                      <a:pt x="3096" y="2205"/>
                      <a:pt x="3084" y="1633"/>
                    </a:cubicBezTo>
                    <a:cubicBezTo>
                      <a:pt x="3060" y="1062"/>
                      <a:pt x="3417" y="502"/>
                      <a:pt x="3941" y="264"/>
                    </a:cubicBezTo>
                    <a:cubicBezTo>
                      <a:pt x="4179" y="169"/>
                      <a:pt x="4417" y="74"/>
                      <a:pt x="4644" y="62"/>
                    </a:cubicBezTo>
                    <a:cubicBezTo>
                      <a:pt x="4441" y="20"/>
                      <a:pt x="4234" y="0"/>
                      <a:pt x="4027"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8"/>
              <p:cNvSpPr/>
              <p:nvPr/>
            </p:nvSpPr>
            <p:spPr>
              <a:xfrm>
                <a:off x="1759246" y="1448728"/>
                <a:ext cx="811360" cy="586336"/>
              </a:xfrm>
              <a:custGeom>
                <a:avLst/>
                <a:gdLst/>
                <a:ahLst/>
                <a:cxnLst/>
                <a:rect l="l" t="t" r="r" b="b"/>
                <a:pathLst>
                  <a:path w="11978" h="8656" extrusionOk="0">
                    <a:moveTo>
                      <a:pt x="11978" y="0"/>
                    </a:moveTo>
                    <a:lnTo>
                      <a:pt x="11978" y="0"/>
                    </a:lnTo>
                    <a:cubicBezTo>
                      <a:pt x="11977" y="8"/>
                      <a:pt x="11976" y="15"/>
                      <a:pt x="11975" y="23"/>
                    </a:cubicBezTo>
                    <a:lnTo>
                      <a:pt x="11975" y="23"/>
                    </a:lnTo>
                    <a:cubicBezTo>
                      <a:pt x="11976" y="15"/>
                      <a:pt x="11977" y="8"/>
                      <a:pt x="11978" y="0"/>
                    </a:cubicBezTo>
                    <a:close/>
                    <a:moveTo>
                      <a:pt x="11975" y="23"/>
                    </a:moveTo>
                    <a:cubicBezTo>
                      <a:pt x="11850" y="1104"/>
                      <a:pt x="10366" y="3361"/>
                      <a:pt x="6334" y="3786"/>
                    </a:cubicBezTo>
                    <a:cubicBezTo>
                      <a:pt x="3856" y="4080"/>
                      <a:pt x="2743" y="4650"/>
                      <a:pt x="1354" y="4650"/>
                    </a:cubicBezTo>
                    <a:cubicBezTo>
                      <a:pt x="942" y="4650"/>
                      <a:pt x="505" y="4599"/>
                      <a:pt x="0" y="4477"/>
                    </a:cubicBezTo>
                    <a:lnTo>
                      <a:pt x="0" y="4477"/>
                    </a:lnTo>
                    <a:cubicBezTo>
                      <a:pt x="410" y="5208"/>
                      <a:pt x="1434" y="5708"/>
                      <a:pt x="2328" y="5708"/>
                    </a:cubicBezTo>
                    <a:cubicBezTo>
                      <a:pt x="2525" y="5708"/>
                      <a:pt x="2717" y="5683"/>
                      <a:pt x="2893" y="5632"/>
                    </a:cubicBezTo>
                    <a:lnTo>
                      <a:pt x="2893" y="5632"/>
                    </a:lnTo>
                    <a:cubicBezTo>
                      <a:pt x="2239" y="6477"/>
                      <a:pt x="2477" y="7870"/>
                      <a:pt x="3227" y="8656"/>
                    </a:cubicBezTo>
                    <a:cubicBezTo>
                      <a:pt x="2929" y="7882"/>
                      <a:pt x="3251" y="6965"/>
                      <a:pt x="3846" y="6382"/>
                    </a:cubicBezTo>
                    <a:cubicBezTo>
                      <a:pt x="4429" y="5798"/>
                      <a:pt x="5251" y="5489"/>
                      <a:pt x="6049" y="5274"/>
                    </a:cubicBezTo>
                    <a:cubicBezTo>
                      <a:pt x="6858" y="5072"/>
                      <a:pt x="7692" y="4941"/>
                      <a:pt x="8466" y="4620"/>
                    </a:cubicBezTo>
                    <a:cubicBezTo>
                      <a:pt x="10352" y="3884"/>
                      <a:pt x="11753" y="2038"/>
                      <a:pt x="11975" y="23"/>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8"/>
              <p:cNvSpPr/>
              <p:nvPr/>
            </p:nvSpPr>
            <p:spPr>
              <a:xfrm>
                <a:off x="2610910" y="1180623"/>
                <a:ext cx="767805" cy="480191"/>
              </a:xfrm>
              <a:custGeom>
                <a:avLst/>
                <a:gdLst/>
                <a:ahLst/>
                <a:cxnLst/>
                <a:rect l="l" t="t" r="r" b="b"/>
                <a:pathLst>
                  <a:path w="11335" h="7089" extrusionOk="0">
                    <a:moveTo>
                      <a:pt x="1834" y="2029"/>
                    </a:moveTo>
                    <a:cubicBezTo>
                      <a:pt x="1548" y="2327"/>
                      <a:pt x="1310" y="2672"/>
                      <a:pt x="1096" y="3041"/>
                    </a:cubicBezTo>
                    <a:cubicBezTo>
                      <a:pt x="905" y="3398"/>
                      <a:pt x="738" y="3791"/>
                      <a:pt x="643" y="4196"/>
                    </a:cubicBezTo>
                    <a:cubicBezTo>
                      <a:pt x="536" y="4589"/>
                      <a:pt x="500" y="5006"/>
                      <a:pt x="548" y="5411"/>
                    </a:cubicBezTo>
                    <a:cubicBezTo>
                      <a:pt x="596" y="5815"/>
                      <a:pt x="703" y="6220"/>
                      <a:pt x="834" y="6613"/>
                    </a:cubicBezTo>
                    <a:cubicBezTo>
                      <a:pt x="655" y="6232"/>
                      <a:pt x="536" y="5827"/>
                      <a:pt x="476" y="5411"/>
                    </a:cubicBezTo>
                    <a:cubicBezTo>
                      <a:pt x="417" y="4994"/>
                      <a:pt x="429" y="4565"/>
                      <a:pt x="548" y="4160"/>
                    </a:cubicBezTo>
                    <a:cubicBezTo>
                      <a:pt x="655" y="3756"/>
                      <a:pt x="822" y="3363"/>
                      <a:pt x="1036" y="3006"/>
                    </a:cubicBezTo>
                    <a:cubicBezTo>
                      <a:pt x="1250" y="2648"/>
                      <a:pt x="1512" y="2303"/>
                      <a:pt x="1834" y="2029"/>
                    </a:cubicBezTo>
                    <a:close/>
                    <a:moveTo>
                      <a:pt x="7199" y="1"/>
                    </a:moveTo>
                    <a:cubicBezTo>
                      <a:pt x="6238" y="1"/>
                      <a:pt x="5258" y="161"/>
                      <a:pt x="4251" y="469"/>
                    </a:cubicBezTo>
                    <a:cubicBezTo>
                      <a:pt x="2870" y="886"/>
                      <a:pt x="1548" y="1672"/>
                      <a:pt x="774" y="2898"/>
                    </a:cubicBezTo>
                    <a:cubicBezTo>
                      <a:pt x="0" y="4101"/>
                      <a:pt x="12" y="5518"/>
                      <a:pt x="703" y="6768"/>
                    </a:cubicBezTo>
                    <a:cubicBezTo>
                      <a:pt x="762" y="6875"/>
                      <a:pt x="834" y="6994"/>
                      <a:pt x="941" y="7054"/>
                    </a:cubicBezTo>
                    <a:cubicBezTo>
                      <a:pt x="986" y="7077"/>
                      <a:pt x="1031" y="7088"/>
                      <a:pt x="1075" y="7088"/>
                    </a:cubicBezTo>
                    <a:cubicBezTo>
                      <a:pt x="1228" y="7088"/>
                      <a:pt x="1358" y="6956"/>
                      <a:pt x="1358" y="6780"/>
                    </a:cubicBezTo>
                    <a:cubicBezTo>
                      <a:pt x="1358" y="6637"/>
                      <a:pt x="1262" y="6494"/>
                      <a:pt x="1274" y="6375"/>
                    </a:cubicBezTo>
                    <a:lnTo>
                      <a:pt x="1274" y="6375"/>
                    </a:lnTo>
                    <a:cubicBezTo>
                      <a:pt x="1414" y="6491"/>
                      <a:pt x="1548" y="6543"/>
                      <a:pt x="1671" y="6543"/>
                    </a:cubicBezTo>
                    <a:cubicBezTo>
                      <a:pt x="2153" y="6543"/>
                      <a:pt x="2464" y="5748"/>
                      <a:pt x="2322" y="4922"/>
                    </a:cubicBezTo>
                    <a:cubicBezTo>
                      <a:pt x="2136" y="3839"/>
                      <a:pt x="2143" y="2768"/>
                      <a:pt x="2756" y="1785"/>
                    </a:cubicBezTo>
                    <a:lnTo>
                      <a:pt x="2756" y="1785"/>
                    </a:lnTo>
                    <a:cubicBezTo>
                      <a:pt x="2657" y="1981"/>
                      <a:pt x="2775" y="2184"/>
                      <a:pt x="2989" y="2291"/>
                    </a:cubicBezTo>
                    <a:cubicBezTo>
                      <a:pt x="3069" y="2323"/>
                      <a:pt x="3155" y="2338"/>
                      <a:pt x="3243" y="2338"/>
                    </a:cubicBezTo>
                    <a:cubicBezTo>
                      <a:pt x="3413" y="2338"/>
                      <a:pt x="3589" y="2283"/>
                      <a:pt x="3739" y="2196"/>
                    </a:cubicBezTo>
                    <a:cubicBezTo>
                      <a:pt x="3953" y="2065"/>
                      <a:pt x="4155" y="1886"/>
                      <a:pt x="4346" y="1720"/>
                    </a:cubicBezTo>
                    <a:cubicBezTo>
                      <a:pt x="4536" y="1553"/>
                      <a:pt x="4727" y="1410"/>
                      <a:pt x="4953" y="1267"/>
                    </a:cubicBezTo>
                    <a:cubicBezTo>
                      <a:pt x="5429" y="1017"/>
                      <a:pt x="5941" y="827"/>
                      <a:pt x="6453" y="672"/>
                    </a:cubicBezTo>
                    <a:cubicBezTo>
                      <a:pt x="7070" y="500"/>
                      <a:pt x="7747" y="406"/>
                      <a:pt x="8429" y="406"/>
                    </a:cubicBezTo>
                    <a:cubicBezTo>
                      <a:pt x="9445" y="406"/>
                      <a:pt x="10473" y="614"/>
                      <a:pt x="11335" y="1077"/>
                    </a:cubicBezTo>
                    <a:cubicBezTo>
                      <a:pt x="9982" y="347"/>
                      <a:pt x="8611" y="1"/>
                      <a:pt x="7199"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8"/>
              <p:cNvSpPr/>
              <p:nvPr/>
            </p:nvSpPr>
            <p:spPr>
              <a:xfrm>
                <a:off x="2510861" y="1220453"/>
                <a:ext cx="322701" cy="202332"/>
              </a:xfrm>
              <a:custGeom>
                <a:avLst/>
                <a:gdLst/>
                <a:ahLst/>
                <a:cxnLst/>
                <a:rect l="l" t="t" r="r" b="b"/>
                <a:pathLst>
                  <a:path w="4764" h="2987" extrusionOk="0">
                    <a:moveTo>
                      <a:pt x="945" y="1011"/>
                    </a:moveTo>
                    <a:cubicBezTo>
                      <a:pt x="944" y="1011"/>
                      <a:pt x="942" y="1011"/>
                      <a:pt x="941" y="1011"/>
                    </a:cubicBezTo>
                    <a:lnTo>
                      <a:pt x="941" y="1011"/>
                    </a:lnTo>
                    <a:cubicBezTo>
                      <a:pt x="953" y="1011"/>
                      <a:pt x="965" y="1012"/>
                      <a:pt x="977" y="1013"/>
                    </a:cubicBezTo>
                    <a:cubicBezTo>
                      <a:pt x="966" y="1011"/>
                      <a:pt x="955" y="1011"/>
                      <a:pt x="945" y="1011"/>
                    </a:cubicBezTo>
                    <a:close/>
                    <a:moveTo>
                      <a:pt x="4763" y="1"/>
                    </a:moveTo>
                    <a:cubicBezTo>
                      <a:pt x="3704" y="215"/>
                      <a:pt x="2775" y="584"/>
                      <a:pt x="1965" y="1286"/>
                    </a:cubicBezTo>
                    <a:cubicBezTo>
                      <a:pt x="1834" y="1405"/>
                      <a:pt x="1692" y="1525"/>
                      <a:pt x="1537" y="1608"/>
                    </a:cubicBezTo>
                    <a:cubicBezTo>
                      <a:pt x="1410" y="1680"/>
                      <a:pt x="1277" y="1732"/>
                      <a:pt x="1142" y="1732"/>
                    </a:cubicBezTo>
                    <a:cubicBezTo>
                      <a:pt x="1099" y="1732"/>
                      <a:pt x="1056" y="1727"/>
                      <a:pt x="1013" y="1715"/>
                    </a:cubicBezTo>
                    <a:cubicBezTo>
                      <a:pt x="834" y="1679"/>
                      <a:pt x="668" y="1536"/>
                      <a:pt x="656" y="1358"/>
                    </a:cubicBezTo>
                    <a:cubicBezTo>
                      <a:pt x="645" y="1191"/>
                      <a:pt x="769" y="1013"/>
                      <a:pt x="941" y="1011"/>
                    </a:cubicBezTo>
                    <a:lnTo>
                      <a:pt x="941" y="1011"/>
                    </a:lnTo>
                    <a:cubicBezTo>
                      <a:pt x="926" y="1010"/>
                      <a:pt x="910" y="1010"/>
                      <a:pt x="894" y="1010"/>
                    </a:cubicBezTo>
                    <a:cubicBezTo>
                      <a:pt x="581" y="1010"/>
                      <a:pt x="241" y="1133"/>
                      <a:pt x="132" y="1417"/>
                    </a:cubicBezTo>
                    <a:cubicBezTo>
                      <a:pt x="1" y="1727"/>
                      <a:pt x="108" y="2132"/>
                      <a:pt x="358" y="2334"/>
                    </a:cubicBezTo>
                    <a:cubicBezTo>
                      <a:pt x="517" y="2465"/>
                      <a:pt x="699" y="2520"/>
                      <a:pt x="883" y="2520"/>
                    </a:cubicBezTo>
                    <a:cubicBezTo>
                      <a:pt x="1016" y="2520"/>
                      <a:pt x="1150" y="2491"/>
                      <a:pt x="1275" y="2441"/>
                    </a:cubicBezTo>
                    <a:lnTo>
                      <a:pt x="1275" y="2441"/>
                    </a:lnTo>
                    <a:cubicBezTo>
                      <a:pt x="1203" y="2537"/>
                      <a:pt x="1132" y="2668"/>
                      <a:pt x="1144" y="2787"/>
                    </a:cubicBezTo>
                    <a:cubicBezTo>
                      <a:pt x="1152" y="2930"/>
                      <a:pt x="1192" y="2986"/>
                      <a:pt x="1250" y="2986"/>
                    </a:cubicBezTo>
                    <a:cubicBezTo>
                      <a:pt x="1442" y="2986"/>
                      <a:pt x="1824" y="2374"/>
                      <a:pt x="1870" y="2310"/>
                    </a:cubicBezTo>
                    <a:cubicBezTo>
                      <a:pt x="2513" y="1417"/>
                      <a:pt x="3632" y="239"/>
                      <a:pt x="4763"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8"/>
              <p:cNvSpPr/>
              <p:nvPr/>
            </p:nvSpPr>
            <p:spPr>
              <a:xfrm>
                <a:off x="3094013" y="847829"/>
                <a:ext cx="693632" cy="431081"/>
              </a:xfrm>
              <a:custGeom>
                <a:avLst/>
                <a:gdLst/>
                <a:ahLst/>
                <a:cxnLst/>
                <a:rect l="l" t="t" r="r" b="b"/>
                <a:pathLst>
                  <a:path w="10240" h="6364" extrusionOk="0">
                    <a:moveTo>
                      <a:pt x="1036" y="60"/>
                    </a:moveTo>
                    <a:lnTo>
                      <a:pt x="1036" y="60"/>
                    </a:lnTo>
                    <a:cubicBezTo>
                      <a:pt x="1038" y="61"/>
                      <a:pt x="1039" y="63"/>
                      <a:pt x="1041" y="64"/>
                    </a:cubicBezTo>
                    <a:lnTo>
                      <a:pt x="1041" y="64"/>
                    </a:lnTo>
                    <a:cubicBezTo>
                      <a:pt x="1039" y="63"/>
                      <a:pt x="1038" y="61"/>
                      <a:pt x="1036" y="60"/>
                    </a:cubicBezTo>
                    <a:close/>
                    <a:moveTo>
                      <a:pt x="10239" y="5382"/>
                    </a:moveTo>
                    <a:cubicBezTo>
                      <a:pt x="10232" y="5386"/>
                      <a:pt x="10225" y="5389"/>
                      <a:pt x="10217" y="5393"/>
                    </a:cubicBezTo>
                    <a:lnTo>
                      <a:pt x="10217" y="5393"/>
                    </a:lnTo>
                    <a:cubicBezTo>
                      <a:pt x="10225" y="5389"/>
                      <a:pt x="10232" y="5386"/>
                      <a:pt x="10239" y="5382"/>
                    </a:cubicBezTo>
                    <a:close/>
                    <a:moveTo>
                      <a:pt x="1679" y="560"/>
                    </a:moveTo>
                    <a:lnTo>
                      <a:pt x="1679" y="560"/>
                    </a:lnTo>
                    <a:cubicBezTo>
                      <a:pt x="1976" y="763"/>
                      <a:pt x="2262" y="989"/>
                      <a:pt x="2524" y="1227"/>
                    </a:cubicBezTo>
                    <a:cubicBezTo>
                      <a:pt x="2798" y="1465"/>
                      <a:pt x="3036" y="1751"/>
                      <a:pt x="3250" y="2037"/>
                    </a:cubicBezTo>
                    <a:cubicBezTo>
                      <a:pt x="3703" y="2608"/>
                      <a:pt x="4060" y="3239"/>
                      <a:pt x="4465" y="3835"/>
                    </a:cubicBezTo>
                    <a:cubicBezTo>
                      <a:pt x="4858" y="4430"/>
                      <a:pt x="5310" y="4990"/>
                      <a:pt x="5906" y="5418"/>
                    </a:cubicBezTo>
                    <a:cubicBezTo>
                      <a:pt x="6048" y="5513"/>
                      <a:pt x="6203" y="5609"/>
                      <a:pt x="6370" y="5692"/>
                    </a:cubicBezTo>
                    <a:cubicBezTo>
                      <a:pt x="6525" y="5775"/>
                      <a:pt x="6691" y="5847"/>
                      <a:pt x="6858" y="5906"/>
                    </a:cubicBezTo>
                    <a:cubicBezTo>
                      <a:pt x="7037" y="5966"/>
                      <a:pt x="7203" y="5990"/>
                      <a:pt x="7382" y="6025"/>
                    </a:cubicBezTo>
                    <a:cubicBezTo>
                      <a:pt x="7471" y="6031"/>
                      <a:pt x="7561" y="6034"/>
                      <a:pt x="7650" y="6034"/>
                    </a:cubicBezTo>
                    <a:cubicBezTo>
                      <a:pt x="7739" y="6034"/>
                      <a:pt x="7828" y="6031"/>
                      <a:pt x="7918" y="6025"/>
                    </a:cubicBezTo>
                    <a:lnTo>
                      <a:pt x="7918" y="6025"/>
                    </a:lnTo>
                    <a:cubicBezTo>
                      <a:pt x="7739" y="6049"/>
                      <a:pt x="7561" y="6049"/>
                      <a:pt x="7382" y="6049"/>
                    </a:cubicBezTo>
                    <a:cubicBezTo>
                      <a:pt x="7203" y="6037"/>
                      <a:pt x="7025" y="6014"/>
                      <a:pt x="6846" y="5966"/>
                    </a:cubicBezTo>
                    <a:cubicBezTo>
                      <a:pt x="6489" y="5859"/>
                      <a:pt x="6156" y="5692"/>
                      <a:pt x="5858" y="5490"/>
                    </a:cubicBezTo>
                    <a:cubicBezTo>
                      <a:pt x="5251" y="5073"/>
                      <a:pt x="4786" y="4490"/>
                      <a:pt x="4370" y="3894"/>
                    </a:cubicBezTo>
                    <a:cubicBezTo>
                      <a:pt x="3989" y="3287"/>
                      <a:pt x="3643" y="2656"/>
                      <a:pt x="3215" y="2084"/>
                    </a:cubicBezTo>
                    <a:cubicBezTo>
                      <a:pt x="2798" y="1501"/>
                      <a:pt x="2262" y="989"/>
                      <a:pt x="1679" y="560"/>
                    </a:cubicBezTo>
                    <a:close/>
                    <a:moveTo>
                      <a:pt x="4655" y="1"/>
                    </a:moveTo>
                    <a:cubicBezTo>
                      <a:pt x="4179" y="382"/>
                      <a:pt x="4048" y="501"/>
                      <a:pt x="3762" y="1049"/>
                    </a:cubicBezTo>
                    <a:cubicBezTo>
                      <a:pt x="3501" y="337"/>
                      <a:pt x="3037" y="237"/>
                      <a:pt x="2522" y="237"/>
                    </a:cubicBezTo>
                    <a:cubicBezTo>
                      <a:pt x="2323" y="237"/>
                      <a:pt x="2116" y="252"/>
                      <a:pt x="1910" y="252"/>
                    </a:cubicBezTo>
                    <a:cubicBezTo>
                      <a:pt x="1609" y="252"/>
                      <a:pt x="1310" y="220"/>
                      <a:pt x="1041" y="64"/>
                    </a:cubicBezTo>
                    <a:lnTo>
                      <a:pt x="1041" y="64"/>
                    </a:lnTo>
                    <a:cubicBezTo>
                      <a:pt x="1912" y="579"/>
                      <a:pt x="811" y="2109"/>
                      <a:pt x="1667" y="2525"/>
                    </a:cubicBezTo>
                    <a:cubicBezTo>
                      <a:pt x="1440" y="2494"/>
                      <a:pt x="1223" y="2475"/>
                      <a:pt x="1015" y="2475"/>
                    </a:cubicBezTo>
                    <a:cubicBezTo>
                      <a:pt x="653" y="2475"/>
                      <a:pt x="317" y="2533"/>
                      <a:pt x="0" y="2692"/>
                    </a:cubicBezTo>
                    <a:cubicBezTo>
                      <a:pt x="1703" y="2739"/>
                      <a:pt x="3310" y="3966"/>
                      <a:pt x="4524" y="5085"/>
                    </a:cubicBezTo>
                    <a:cubicBezTo>
                      <a:pt x="5401" y="5890"/>
                      <a:pt x="6400" y="6364"/>
                      <a:pt x="7484" y="6364"/>
                    </a:cubicBezTo>
                    <a:cubicBezTo>
                      <a:pt x="7666" y="6364"/>
                      <a:pt x="7850" y="6350"/>
                      <a:pt x="8037" y="6323"/>
                    </a:cubicBezTo>
                    <a:cubicBezTo>
                      <a:pt x="8299" y="6275"/>
                      <a:pt x="8573" y="6216"/>
                      <a:pt x="8846" y="6109"/>
                    </a:cubicBezTo>
                    <a:cubicBezTo>
                      <a:pt x="9350" y="5933"/>
                      <a:pt x="9750" y="5607"/>
                      <a:pt x="10217" y="5393"/>
                    </a:cubicBezTo>
                    <a:lnTo>
                      <a:pt x="10217" y="5393"/>
                    </a:lnTo>
                    <a:cubicBezTo>
                      <a:pt x="9614" y="5665"/>
                      <a:pt x="8942" y="5827"/>
                      <a:pt x="8277" y="5827"/>
                    </a:cubicBezTo>
                    <a:cubicBezTo>
                      <a:pt x="7858" y="5827"/>
                      <a:pt x="7442" y="5762"/>
                      <a:pt x="7049" y="5621"/>
                    </a:cubicBezTo>
                    <a:cubicBezTo>
                      <a:pt x="6501" y="5430"/>
                      <a:pt x="5596" y="5013"/>
                      <a:pt x="5572" y="4323"/>
                    </a:cubicBezTo>
                    <a:cubicBezTo>
                      <a:pt x="5572" y="4085"/>
                      <a:pt x="5632" y="3835"/>
                      <a:pt x="5834" y="3668"/>
                    </a:cubicBezTo>
                    <a:cubicBezTo>
                      <a:pt x="5908" y="3609"/>
                      <a:pt x="6016" y="3578"/>
                      <a:pt x="6124" y="3578"/>
                    </a:cubicBezTo>
                    <a:cubicBezTo>
                      <a:pt x="6277" y="3578"/>
                      <a:pt x="6431" y="3638"/>
                      <a:pt x="6501" y="3763"/>
                    </a:cubicBezTo>
                    <a:cubicBezTo>
                      <a:pt x="6453" y="3454"/>
                      <a:pt x="6167" y="3180"/>
                      <a:pt x="5858" y="3168"/>
                    </a:cubicBezTo>
                    <a:cubicBezTo>
                      <a:pt x="5851" y="3168"/>
                      <a:pt x="5845" y="3168"/>
                      <a:pt x="5838" y="3168"/>
                    </a:cubicBezTo>
                    <a:cubicBezTo>
                      <a:pt x="5536" y="3168"/>
                      <a:pt x="5261" y="3437"/>
                      <a:pt x="5191" y="3751"/>
                    </a:cubicBezTo>
                    <a:cubicBezTo>
                      <a:pt x="4763" y="2811"/>
                      <a:pt x="4774" y="1858"/>
                      <a:pt x="5060" y="858"/>
                    </a:cubicBezTo>
                    <a:lnTo>
                      <a:pt x="5060" y="858"/>
                    </a:lnTo>
                    <a:cubicBezTo>
                      <a:pt x="5060" y="858"/>
                      <a:pt x="4774" y="1013"/>
                      <a:pt x="4608" y="1156"/>
                    </a:cubicBezTo>
                    <a:cubicBezTo>
                      <a:pt x="4608" y="1156"/>
                      <a:pt x="4501" y="739"/>
                      <a:pt x="4655"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8"/>
              <p:cNvSpPr/>
              <p:nvPr/>
            </p:nvSpPr>
            <p:spPr>
              <a:xfrm>
                <a:off x="1910030" y="1356740"/>
                <a:ext cx="652515" cy="300077"/>
              </a:xfrm>
              <a:custGeom>
                <a:avLst/>
                <a:gdLst/>
                <a:ahLst/>
                <a:cxnLst/>
                <a:rect l="l" t="t" r="r" b="b"/>
                <a:pathLst>
                  <a:path w="9633" h="4430" extrusionOk="0">
                    <a:moveTo>
                      <a:pt x="4" y="1905"/>
                    </a:moveTo>
                    <a:cubicBezTo>
                      <a:pt x="3" y="1906"/>
                      <a:pt x="2" y="1906"/>
                      <a:pt x="1" y="1906"/>
                    </a:cubicBezTo>
                    <a:cubicBezTo>
                      <a:pt x="2" y="1906"/>
                      <a:pt x="3" y="1906"/>
                      <a:pt x="4" y="1905"/>
                    </a:cubicBezTo>
                    <a:close/>
                    <a:moveTo>
                      <a:pt x="775" y="1953"/>
                    </a:moveTo>
                    <a:cubicBezTo>
                      <a:pt x="1108" y="1953"/>
                      <a:pt x="1429" y="1965"/>
                      <a:pt x="1751" y="2013"/>
                    </a:cubicBezTo>
                    <a:cubicBezTo>
                      <a:pt x="2084" y="2049"/>
                      <a:pt x="2418" y="2132"/>
                      <a:pt x="2727" y="2227"/>
                    </a:cubicBezTo>
                    <a:cubicBezTo>
                      <a:pt x="3346" y="2441"/>
                      <a:pt x="3942" y="2727"/>
                      <a:pt x="4561" y="2965"/>
                    </a:cubicBezTo>
                    <a:cubicBezTo>
                      <a:pt x="5168" y="3203"/>
                      <a:pt x="5787" y="3394"/>
                      <a:pt x="6442" y="3406"/>
                    </a:cubicBezTo>
                    <a:cubicBezTo>
                      <a:pt x="6465" y="3406"/>
                      <a:pt x="6487" y="3407"/>
                      <a:pt x="6510" y="3407"/>
                    </a:cubicBezTo>
                    <a:cubicBezTo>
                      <a:pt x="7133" y="3407"/>
                      <a:pt x="7793" y="3247"/>
                      <a:pt x="8264" y="2811"/>
                    </a:cubicBezTo>
                    <a:lnTo>
                      <a:pt x="8264" y="2811"/>
                    </a:lnTo>
                    <a:cubicBezTo>
                      <a:pt x="8145" y="2930"/>
                      <a:pt x="8002" y="3025"/>
                      <a:pt x="7871" y="3108"/>
                    </a:cubicBezTo>
                    <a:cubicBezTo>
                      <a:pt x="7728" y="3203"/>
                      <a:pt x="7573" y="3263"/>
                      <a:pt x="7430" y="3323"/>
                    </a:cubicBezTo>
                    <a:cubicBezTo>
                      <a:pt x="7109" y="3418"/>
                      <a:pt x="6787" y="3465"/>
                      <a:pt x="6442" y="3477"/>
                    </a:cubicBezTo>
                    <a:cubicBezTo>
                      <a:pt x="6408" y="3479"/>
                      <a:pt x="6374" y="3479"/>
                      <a:pt x="6340" y="3479"/>
                    </a:cubicBezTo>
                    <a:cubicBezTo>
                      <a:pt x="5709" y="3479"/>
                      <a:pt x="5101" y="3275"/>
                      <a:pt x="4513" y="3061"/>
                    </a:cubicBezTo>
                    <a:cubicBezTo>
                      <a:pt x="3906" y="2811"/>
                      <a:pt x="3311" y="2525"/>
                      <a:pt x="2691" y="2311"/>
                    </a:cubicBezTo>
                    <a:cubicBezTo>
                      <a:pt x="2084" y="2084"/>
                      <a:pt x="1429" y="1989"/>
                      <a:pt x="775" y="1953"/>
                    </a:cubicBezTo>
                    <a:close/>
                    <a:moveTo>
                      <a:pt x="2680" y="1"/>
                    </a:moveTo>
                    <a:cubicBezTo>
                      <a:pt x="2537" y="536"/>
                      <a:pt x="2489" y="703"/>
                      <a:pt x="2561" y="1251"/>
                    </a:cubicBezTo>
                    <a:cubicBezTo>
                      <a:pt x="2316" y="1078"/>
                      <a:pt x="2104" y="1010"/>
                      <a:pt x="1909" y="1010"/>
                    </a:cubicBezTo>
                    <a:cubicBezTo>
                      <a:pt x="1224" y="1010"/>
                      <a:pt x="772" y="1857"/>
                      <a:pt x="4" y="1905"/>
                    </a:cubicBezTo>
                    <a:lnTo>
                      <a:pt x="4" y="1905"/>
                    </a:lnTo>
                    <a:cubicBezTo>
                      <a:pt x="19" y="1905"/>
                      <a:pt x="33" y="1904"/>
                      <a:pt x="47" y="1904"/>
                    </a:cubicBezTo>
                    <a:cubicBezTo>
                      <a:pt x="893" y="1904"/>
                      <a:pt x="908" y="3426"/>
                      <a:pt x="1642" y="3426"/>
                    </a:cubicBezTo>
                    <a:cubicBezTo>
                      <a:pt x="1673" y="3426"/>
                      <a:pt x="1705" y="3424"/>
                      <a:pt x="1739" y="3418"/>
                    </a:cubicBezTo>
                    <a:lnTo>
                      <a:pt x="1739" y="3418"/>
                    </a:lnTo>
                    <a:cubicBezTo>
                      <a:pt x="1263" y="3692"/>
                      <a:pt x="846" y="3977"/>
                      <a:pt x="596" y="4430"/>
                    </a:cubicBezTo>
                    <a:cubicBezTo>
                      <a:pt x="1407" y="3906"/>
                      <a:pt x="2419" y="3744"/>
                      <a:pt x="3423" y="3744"/>
                    </a:cubicBezTo>
                    <a:cubicBezTo>
                      <a:pt x="4040" y="3744"/>
                      <a:pt x="4653" y="3805"/>
                      <a:pt x="5216" y="3882"/>
                    </a:cubicBezTo>
                    <a:cubicBezTo>
                      <a:pt x="5468" y="3918"/>
                      <a:pt x="5715" y="3937"/>
                      <a:pt x="5957" y="3937"/>
                    </a:cubicBezTo>
                    <a:cubicBezTo>
                      <a:pt x="6915" y="3937"/>
                      <a:pt x="7782" y="3645"/>
                      <a:pt x="8466" y="2989"/>
                    </a:cubicBezTo>
                    <a:cubicBezTo>
                      <a:pt x="8645" y="2822"/>
                      <a:pt x="8811" y="2632"/>
                      <a:pt x="8978" y="2406"/>
                    </a:cubicBezTo>
                    <a:cubicBezTo>
                      <a:pt x="9264" y="2013"/>
                      <a:pt x="9395" y="1560"/>
                      <a:pt x="9633" y="1144"/>
                    </a:cubicBezTo>
                    <a:lnTo>
                      <a:pt x="9633" y="1144"/>
                    </a:lnTo>
                    <a:cubicBezTo>
                      <a:pt x="9121" y="1989"/>
                      <a:pt x="8335" y="2727"/>
                      <a:pt x="7371" y="2977"/>
                    </a:cubicBezTo>
                    <a:cubicBezTo>
                      <a:pt x="7119" y="3040"/>
                      <a:pt x="6781" y="3112"/>
                      <a:pt x="6459" y="3112"/>
                    </a:cubicBezTo>
                    <a:cubicBezTo>
                      <a:pt x="6112" y="3112"/>
                      <a:pt x="5782" y="3029"/>
                      <a:pt x="5597" y="2763"/>
                    </a:cubicBezTo>
                    <a:cubicBezTo>
                      <a:pt x="5478" y="2584"/>
                      <a:pt x="5394" y="2370"/>
                      <a:pt x="5454" y="2156"/>
                    </a:cubicBezTo>
                    <a:cubicBezTo>
                      <a:pt x="5502" y="1990"/>
                      <a:pt x="5695" y="1848"/>
                      <a:pt x="5881" y="1848"/>
                    </a:cubicBezTo>
                    <a:cubicBezTo>
                      <a:pt x="5922" y="1848"/>
                      <a:pt x="5963" y="1855"/>
                      <a:pt x="6001" y="1870"/>
                    </a:cubicBezTo>
                    <a:cubicBezTo>
                      <a:pt x="5884" y="1738"/>
                      <a:pt x="5704" y="1669"/>
                      <a:pt x="5527" y="1669"/>
                    </a:cubicBezTo>
                    <a:cubicBezTo>
                      <a:pt x="5416" y="1669"/>
                      <a:pt x="5307" y="1696"/>
                      <a:pt x="5216" y="1751"/>
                    </a:cubicBezTo>
                    <a:cubicBezTo>
                      <a:pt x="4954" y="1906"/>
                      <a:pt x="4894" y="2263"/>
                      <a:pt x="5013" y="2525"/>
                    </a:cubicBezTo>
                    <a:cubicBezTo>
                      <a:pt x="4215" y="2049"/>
                      <a:pt x="3727" y="1322"/>
                      <a:pt x="3430" y="441"/>
                    </a:cubicBezTo>
                    <a:cubicBezTo>
                      <a:pt x="3430" y="441"/>
                      <a:pt x="3287" y="703"/>
                      <a:pt x="3239" y="894"/>
                    </a:cubicBezTo>
                    <a:cubicBezTo>
                      <a:pt x="3239" y="894"/>
                      <a:pt x="2942" y="644"/>
                      <a:pt x="2680"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8"/>
              <p:cNvSpPr/>
              <p:nvPr/>
            </p:nvSpPr>
            <p:spPr>
              <a:xfrm>
                <a:off x="2047130" y="1650315"/>
                <a:ext cx="238030" cy="41997"/>
              </a:xfrm>
              <a:custGeom>
                <a:avLst/>
                <a:gdLst/>
                <a:ahLst/>
                <a:cxnLst/>
                <a:rect l="l" t="t" r="r" b="b"/>
                <a:pathLst>
                  <a:path w="3514" h="620" extrusionOk="0">
                    <a:moveTo>
                      <a:pt x="2253" y="0"/>
                    </a:moveTo>
                    <a:cubicBezTo>
                      <a:pt x="1472" y="0"/>
                      <a:pt x="706" y="217"/>
                      <a:pt x="1" y="620"/>
                    </a:cubicBezTo>
                    <a:cubicBezTo>
                      <a:pt x="1179" y="477"/>
                      <a:pt x="2334" y="334"/>
                      <a:pt x="3513" y="191"/>
                    </a:cubicBezTo>
                    <a:cubicBezTo>
                      <a:pt x="3094" y="62"/>
                      <a:pt x="2671" y="0"/>
                      <a:pt x="2253"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8"/>
              <p:cNvSpPr/>
              <p:nvPr/>
            </p:nvSpPr>
            <p:spPr>
              <a:xfrm>
                <a:off x="2902858" y="1057544"/>
                <a:ext cx="459734" cy="167786"/>
              </a:xfrm>
              <a:custGeom>
                <a:avLst/>
                <a:gdLst/>
                <a:ahLst/>
                <a:cxnLst/>
                <a:rect l="l" t="t" r="r" b="b"/>
                <a:pathLst>
                  <a:path w="6787" h="2477" extrusionOk="0">
                    <a:moveTo>
                      <a:pt x="2687" y="1044"/>
                    </a:moveTo>
                    <a:cubicBezTo>
                      <a:pt x="2954" y="1044"/>
                      <a:pt x="3225" y="1059"/>
                      <a:pt x="3489" y="1096"/>
                    </a:cubicBezTo>
                    <a:cubicBezTo>
                      <a:pt x="3834" y="1144"/>
                      <a:pt x="4156" y="1215"/>
                      <a:pt x="4489" y="1322"/>
                    </a:cubicBezTo>
                    <a:cubicBezTo>
                      <a:pt x="4798" y="1429"/>
                      <a:pt x="5108" y="1560"/>
                      <a:pt x="5394" y="1703"/>
                    </a:cubicBezTo>
                    <a:cubicBezTo>
                      <a:pt x="5084" y="1584"/>
                      <a:pt x="4787" y="1465"/>
                      <a:pt x="4453" y="1382"/>
                    </a:cubicBezTo>
                    <a:cubicBezTo>
                      <a:pt x="4132" y="1286"/>
                      <a:pt x="3798" y="1215"/>
                      <a:pt x="3477" y="1191"/>
                    </a:cubicBezTo>
                    <a:cubicBezTo>
                      <a:pt x="3144" y="1144"/>
                      <a:pt x="2798" y="1132"/>
                      <a:pt x="2441" y="1132"/>
                    </a:cubicBezTo>
                    <a:cubicBezTo>
                      <a:pt x="2108" y="1132"/>
                      <a:pt x="1750" y="1144"/>
                      <a:pt x="1405" y="1167"/>
                    </a:cubicBezTo>
                    <a:cubicBezTo>
                      <a:pt x="1750" y="1108"/>
                      <a:pt x="2108" y="1072"/>
                      <a:pt x="2441" y="1048"/>
                    </a:cubicBezTo>
                    <a:cubicBezTo>
                      <a:pt x="2523" y="1045"/>
                      <a:pt x="2605" y="1044"/>
                      <a:pt x="2687" y="1044"/>
                    </a:cubicBezTo>
                    <a:close/>
                    <a:moveTo>
                      <a:pt x="1549" y="0"/>
                    </a:moveTo>
                    <a:cubicBezTo>
                      <a:pt x="1366" y="0"/>
                      <a:pt x="1194" y="19"/>
                      <a:pt x="1036" y="60"/>
                    </a:cubicBezTo>
                    <a:cubicBezTo>
                      <a:pt x="1060" y="120"/>
                      <a:pt x="2048" y="429"/>
                      <a:pt x="2286" y="655"/>
                    </a:cubicBezTo>
                    <a:cubicBezTo>
                      <a:pt x="2180" y="635"/>
                      <a:pt x="2069" y="626"/>
                      <a:pt x="1955" y="626"/>
                    </a:cubicBezTo>
                    <a:cubicBezTo>
                      <a:pt x="1251" y="626"/>
                      <a:pt x="441" y="987"/>
                      <a:pt x="0" y="1489"/>
                    </a:cubicBezTo>
                    <a:cubicBezTo>
                      <a:pt x="570" y="1406"/>
                      <a:pt x="1145" y="1365"/>
                      <a:pt x="1720" y="1365"/>
                    </a:cubicBezTo>
                    <a:cubicBezTo>
                      <a:pt x="3466" y="1365"/>
                      <a:pt x="5211" y="1743"/>
                      <a:pt x="6787" y="2477"/>
                    </a:cubicBezTo>
                    <a:cubicBezTo>
                      <a:pt x="5799" y="1597"/>
                      <a:pt x="3224" y="0"/>
                      <a:pt x="1549"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8"/>
              <p:cNvSpPr/>
              <p:nvPr/>
            </p:nvSpPr>
            <p:spPr>
              <a:xfrm>
                <a:off x="1711627" y="2906168"/>
                <a:ext cx="355757" cy="208902"/>
              </a:xfrm>
              <a:custGeom>
                <a:avLst/>
                <a:gdLst/>
                <a:ahLst/>
                <a:cxnLst/>
                <a:rect l="l" t="t" r="r" b="b"/>
                <a:pathLst>
                  <a:path w="5252" h="3084" extrusionOk="0">
                    <a:moveTo>
                      <a:pt x="2841" y="381"/>
                    </a:moveTo>
                    <a:cubicBezTo>
                      <a:pt x="2931" y="381"/>
                      <a:pt x="3021" y="388"/>
                      <a:pt x="3108" y="403"/>
                    </a:cubicBezTo>
                    <a:cubicBezTo>
                      <a:pt x="3382" y="439"/>
                      <a:pt x="3632" y="546"/>
                      <a:pt x="3858" y="689"/>
                    </a:cubicBezTo>
                    <a:cubicBezTo>
                      <a:pt x="3620" y="582"/>
                      <a:pt x="3358" y="499"/>
                      <a:pt x="3096" y="475"/>
                    </a:cubicBezTo>
                    <a:cubicBezTo>
                      <a:pt x="3027" y="470"/>
                      <a:pt x="2962" y="467"/>
                      <a:pt x="2898" y="467"/>
                    </a:cubicBezTo>
                    <a:cubicBezTo>
                      <a:pt x="2807" y="467"/>
                      <a:pt x="2718" y="473"/>
                      <a:pt x="2620" y="487"/>
                    </a:cubicBezTo>
                    <a:cubicBezTo>
                      <a:pt x="2453" y="546"/>
                      <a:pt x="2311" y="642"/>
                      <a:pt x="2168" y="725"/>
                    </a:cubicBezTo>
                    <a:cubicBezTo>
                      <a:pt x="1977" y="868"/>
                      <a:pt x="1834" y="1046"/>
                      <a:pt x="1715" y="1249"/>
                    </a:cubicBezTo>
                    <a:cubicBezTo>
                      <a:pt x="1751" y="1011"/>
                      <a:pt x="1918" y="784"/>
                      <a:pt x="2108" y="642"/>
                    </a:cubicBezTo>
                    <a:lnTo>
                      <a:pt x="2251" y="546"/>
                    </a:lnTo>
                    <a:lnTo>
                      <a:pt x="2251" y="546"/>
                    </a:lnTo>
                    <a:cubicBezTo>
                      <a:pt x="2025" y="606"/>
                      <a:pt x="1799" y="689"/>
                      <a:pt x="1572" y="737"/>
                    </a:cubicBezTo>
                    <a:cubicBezTo>
                      <a:pt x="1379" y="816"/>
                      <a:pt x="1180" y="862"/>
                      <a:pt x="983" y="862"/>
                    </a:cubicBezTo>
                    <a:cubicBezTo>
                      <a:pt x="913" y="862"/>
                      <a:pt x="844" y="856"/>
                      <a:pt x="775" y="844"/>
                    </a:cubicBezTo>
                    <a:cubicBezTo>
                      <a:pt x="1037" y="844"/>
                      <a:pt x="1299" y="784"/>
                      <a:pt x="1549" y="701"/>
                    </a:cubicBezTo>
                    <a:cubicBezTo>
                      <a:pt x="1799" y="606"/>
                      <a:pt x="2037" y="522"/>
                      <a:pt x="2311" y="439"/>
                    </a:cubicBezTo>
                    <a:cubicBezTo>
                      <a:pt x="2477" y="407"/>
                      <a:pt x="2660" y="381"/>
                      <a:pt x="2841" y="381"/>
                    </a:cubicBezTo>
                    <a:close/>
                    <a:moveTo>
                      <a:pt x="2563" y="0"/>
                    </a:moveTo>
                    <a:cubicBezTo>
                      <a:pt x="2297" y="0"/>
                      <a:pt x="2031" y="35"/>
                      <a:pt x="1775" y="106"/>
                    </a:cubicBezTo>
                    <a:cubicBezTo>
                      <a:pt x="1477" y="177"/>
                      <a:pt x="1179" y="296"/>
                      <a:pt x="858" y="344"/>
                    </a:cubicBezTo>
                    <a:cubicBezTo>
                      <a:pt x="820" y="347"/>
                      <a:pt x="781" y="348"/>
                      <a:pt x="742" y="348"/>
                    </a:cubicBezTo>
                    <a:cubicBezTo>
                      <a:pt x="456" y="348"/>
                      <a:pt x="168" y="268"/>
                      <a:pt x="1" y="58"/>
                    </a:cubicBezTo>
                    <a:lnTo>
                      <a:pt x="1" y="58"/>
                    </a:lnTo>
                    <a:cubicBezTo>
                      <a:pt x="13" y="463"/>
                      <a:pt x="48" y="844"/>
                      <a:pt x="346" y="1106"/>
                    </a:cubicBezTo>
                    <a:cubicBezTo>
                      <a:pt x="608" y="1344"/>
                      <a:pt x="965" y="1463"/>
                      <a:pt x="1322" y="1463"/>
                    </a:cubicBezTo>
                    <a:cubicBezTo>
                      <a:pt x="1191" y="1523"/>
                      <a:pt x="1072" y="1713"/>
                      <a:pt x="1096" y="1844"/>
                    </a:cubicBezTo>
                    <a:cubicBezTo>
                      <a:pt x="1144" y="2023"/>
                      <a:pt x="1334" y="2142"/>
                      <a:pt x="1513" y="2154"/>
                    </a:cubicBezTo>
                    <a:cubicBezTo>
                      <a:pt x="1542" y="2157"/>
                      <a:pt x="1570" y="2159"/>
                      <a:pt x="1599" y="2159"/>
                    </a:cubicBezTo>
                    <a:cubicBezTo>
                      <a:pt x="1761" y="2159"/>
                      <a:pt x="1921" y="2105"/>
                      <a:pt x="2072" y="2035"/>
                    </a:cubicBezTo>
                    <a:lnTo>
                      <a:pt x="2072" y="2035"/>
                    </a:lnTo>
                    <a:cubicBezTo>
                      <a:pt x="1930" y="2249"/>
                      <a:pt x="1870" y="2535"/>
                      <a:pt x="2001" y="2749"/>
                    </a:cubicBezTo>
                    <a:cubicBezTo>
                      <a:pt x="2137" y="2965"/>
                      <a:pt x="2382" y="3083"/>
                      <a:pt x="2632" y="3083"/>
                    </a:cubicBezTo>
                    <a:cubicBezTo>
                      <a:pt x="2644" y="3083"/>
                      <a:pt x="2656" y="3083"/>
                      <a:pt x="2668" y="3082"/>
                    </a:cubicBezTo>
                    <a:cubicBezTo>
                      <a:pt x="2453" y="2547"/>
                      <a:pt x="2620" y="1844"/>
                      <a:pt x="3037" y="1439"/>
                    </a:cubicBezTo>
                    <a:cubicBezTo>
                      <a:pt x="3319" y="1173"/>
                      <a:pt x="3711" y="1033"/>
                      <a:pt x="4097" y="1033"/>
                    </a:cubicBezTo>
                    <a:cubicBezTo>
                      <a:pt x="4281" y="1033"/>
                      <a:pt x="4463" y="1064"/>
                      <a:pt x="4632" y="1130"/>
                    </a:cubicBezTo>
                    <a:cubicBezTo>
                      <a:pt x="4870" y="1237"/>
                      <a:pt x="5085" y="1344"/>
                      <a:pt x="5251" y="1499"/>
                    </a:cubicBezTo>
                    <a:cubicBezTo>
                      <a:pt x="4966" y="1058"/>
                      <a:pt x="4573" y="665"/>
                      <a:pt x="4108" y="403"/>
                    </a:cubicBezTo>
                    <a:cubicBezTo>
                      <a:pt x="3639" y="141"/>
                      <a:pt x="3100" y="0"/>
                      <a:pt x="2563"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8"/>
              <p:cNvSpPr/>
              <p:nvPr/>
            </p:nvSpPr>
            <p:spPr>
              <a:xfrm>
                <a:off x="2151988" y="3664151"/>
                <a:ext cx="833984" cy="537158"/>
              </a:xfrm>
              <a:custGeom>
                <a:avLst/>
                <a:gdLst/>
                <a:ahLst/>
                <a:cxnLst/>
                <a:rect l="l" t="t" r="r" b="b"/>
                <a:pathLst>
                  <a:path w="12312" h="7930" extrusionOk="0">
                    <a:moveTo>
                      <a:pt x="2882" y="0"/>
                    </a:moveTo>
                    <a:lnTo>
                      <a:pt x="2882" y="0"/>
                    </a:lnTo>
                    <a:cubicBezTo>
                      <a:pt x="2215" y="846"/>
                      <a:pt x="2084" y="2251"/>
                      <a:pt x="2799" y="3048"/>
                    </a:cubicBezTo>
                    <a:cubicBezTo>
                      <a:pt x="2677" y="3024"/>
                      <a:pt x="2550" y="3012"/>
                      <a:pt x="2419" y="3012"/>
                    </a:cubicBezTo>
                    <a:cubicBezTo>
                      <a:pt x="1479" y="3012"/>
                      <a:pt x="377" y="3624"/>
                      <a:pt x="1" y="4430"/>
                    </a:cubicBezTo>
                    <a:cubicBezTo>
                      <a:pt x="662" y="4213"/>
                      <a:pt x="1215" y="4135"/>
                      <a:pt x="1759" y="4135"/>
                    </a:cubicBezTo>
                    <a:cubicBezTo>
                      <a:pt x="2975" y="4135"/>
                      <a:pt x="4144" y="4522"/>
                      <a:pt x="6382" y="4596"/>
                    </a:cubicBezTo>
                    <a:cubicBezTo>
                      <a:pt x="10448" y="4703"/>
                      <a:pt x="12107" y="6863"/>
                      <a:pt x="12309" y="7916"/>
                    </a:cubicBezTo>
                    <a:lnTo>
                      <a:pt x="12309" y="7916"/>
                    </a:lnTo>
                    <a:cubicBezTo>
                      <a:pt x="11935" y="5934"/>
                      <a:pt x="10366" y="4202"/>
                      <a:pt x="8442" y="3608"/>
                    </a:cubicBezTo>
                    <a:cubicBezTo>
                      <a:pt x="7632" y="3346"/>
                      <a:pt x="6799" y="3287"/>
                      <a:pt x="5989" y="3144"/>
                    </a:cubicBezTo>
                    <a:cubicBezTo>
                      <a:pt x="5168" y="2989"/>
                      <a:pt x="4334" y="2751"/>
                      <a:pt x="3691" y="2215"/>
                    </a:cubicBezTo>
                    <a:cubicBezTo>
                      <a:pt x="3049" y="1679"/>
                      <a:pt x="2644" y="810"/>
                      <a:pt x="2882" y="0"/>
                    </a:cubicBezTo>
                    <a:close/>
                    <a:moveTo>
                      <a:pt x="12309" y="7916"/>
                    </a:moveTo>
                    <a:cubicBezTo>
                      <a:pt x="12310" y="7921"/>
                      <a:pt x="12311" y="7925"/>
                      <a:pt x="12312" y="7930"/>
                    </a:cubicBezTo>
                    <a:cubicBezTo>
                      <a:pt x="12311" y="7925"/>
                      <a:pt x="12310" y="7921"/>
                      <a:pt x="12309" y="7916"/>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8"/>
              <p:cNvSpPr/>
              <p:nvPr/>
            </p:nvSpPr>
            <p:spPr>
              <a:xfrm>
                <a:off x="1408366" y="2718671"/>
                <a:ext cx="782436" cy="443071"/>
              </a:xfrm>
              <a:custGeom>
                <a:avLst/>
                <a:gdLst/>
                <a:ahLst/>
                <a:cxnLst/>
                <a:rect l="l" t="t" r="r" b="b"/>
                <a:pathLst>
                  <a:path w="11551" h="6541" extrusionOk="0">
                    <a:moveTo>
                      <a:pt x="3940" y="235"/>
                    </a:moveTo>
                    <a:cubicBezTo>
                      <a:pt x="4055" y="235"/>
                      <a:pt x="4170" y="241"/>
                      <a:pt x="4287" y="254"/>
                    </a:cubicBezTo>
                    <a:cubicBezTo>
                      <a:pt x="3871" y="254"/>
                      <a:pt x="3454" y="314"/>
                      <a:pt x="3049" y="421"/>
                    </a:cubicBezTo>
                    <a:cubicBezTo>
                      <a:pt x="2644" y="516"/>
                      <a:pt x="2263" y="671"/>
                      <a:pt x="1906" y="862"/>
                    </a:cubicBezTo>
                    <a:cubicBezTo>
                      <a:pt x="1549" y="1052"/>
                      <a:pt x="1215" y="1326"/>
                      <a:pt x="953" y="1635"/>
                    </a:cubicBezTo>
                    <a:cubicBezTo>
                      <a:pt x="692" y="1945"/>
                      <a:pt x="477" y="2302"/>
                      <a:pt x="263" y="2659"/>
                    </a:cubicBezTo>
                    <a:cubicBezTo>
                      <a:pt x="430" y="2278"/>
                      <a:pt x="632" y="1909"/>
                      <a:pt x="894" y="1576"/>
                    </a:cubicBezTo>
                    <a:cubicBezTo>
                      <a:pt x="1156" y="1254"/>
                      <a:pt x="1477" y="969"/>
                      <a:pt x="1858" y="778"/>
                    </a:cubicBezTo>
                    <a:cubicBezTo>
                      <a:pt x="2227" y="576"/>
                      <a:pt x="2632" y="433"/>
                      <a:pt x="3037" y="338"/>
                    </a:cubicBezTo>
                    <a:cubicBezTo>
                      <a:pt x="3340" y="277"/>
                      <a:pt x="3636" y="235"/>
                      <a:pt x="3940" y="235"/>
                    </a:cubicBezTo>
                    <a:close/>
                    <a:moveTo>
                      <a:pt x="3878" y="1"/>
                    </a:moveTo>
                    <a:cubicBezTo>
                      <a:pt x="3580" y="1"/>
                      <a:pt x="3283" y="28"/>
                      <a:pt x="2989" y="88"/>
                    </a:cubicBezTo>
                    <a:cubicBezTo>
                      <a:pt x="1525" y="338"/>
                      <a:pt x="501" y="1326"/>
                      <a:pt x="72" y="2659"/>
                    </a:cubicBezTo>
                    <a:cubicBezTo>
                      <a:pt x="25" y="2778"/>
                      <a:pt x="1" y="2921"/>
                      <a:pt x="25" y="3040"/>
                    </a:cubicBezTo>
                    <a:cubicBezTo>
                      <a:pt x="60" y="3182"/>
                      <a:pt x="163" y="3248"/>
                      <a:pt x="278" y="3248"/>
                    </a:cubicBezTo>
                    <a:cubicBezTo>
                      <a:pt x="357" y="3248"/>
                      <a:pt x="441" y="3217"/>
                      <a:pt x="513" y="3159"/>
                    </a:cubicBezTo>
                    <a:cubicBezTo>
                      <a:pt x="620" y="3052"/>
                      <a:pt x="668" y="2898"/>
                      <a:pt x="751" y="2826"/>
                    </a:cubicBezTo>
                    <a:cubicBezTo>
                      <a:pt x="776" y="3207"/>
                      <a:pt x="990" y="3373"/>
                      <a:pt x="1275" y="3373"/>
                    </a:cubicBezTo>
                    <a:cubicBezTo>
                      <a:pt x="1658" y="3373"/>
                      <a:pt x="2170" y="3073"/>
                      <a:pt x="2525" y="2588"/>
                    </a:cubicBezTo>
                    <a:cubicBezTo>
                      <a:pt x="3189" y="1687"/>
                      <a:pt x="4006" y="952"/>
                      <a:pt x="5175" y="757"/>
                    </a:cubicBezTo>
                    <a:lnTo>
                      <a:pt x="5175" y="757"/>
                    </a:lnTo>
                    <a:cubicBezTo>
                      <a:pt x="4937" y="801"/>
                      <a:pt x="4837" y="1046"/>
                      <a:pt x="4918" y="1278"/>
                    </a:cubicBezTo>
                    <a:cubicBezTo>
                      <a:pt x="5002" y="1528"/>
                      <a:pt x="5252" y="1683"/>
                      <a:pt x="5502" y="1755"/>
                    </a:cubicBezTo>
                    <a:cubicBezTo>
                      <a:pt x="5752" y="1826"/>
                      <a:pt x="6014" y="1850"/>
                      <a:pt x="6276" y="1874"/>
                    </a:cubicBezTo>
                    <a:cubicBezTo>
                      <a:pt x="6526" y="1909"/>
                      <a:pt x="6764" y="1933"/>
                      <a:pt x="7026" y="2016"/>
                    </a:cubicBezTo>
                    <a:cubicBezTo>
                      <a:pt x="7538" y="2183"/>
                      <a:pt x="8038" y="2433"/>
                      <a:pt x="8490" y="2707"/>
                    </a:cubicBezTo>
                    <a:cubicBezTo>
                      <a:pt x="9817" y="3503"/>
                      <a:pt x="11054" y="4869"/>
                      <a:pt x="11509" y="6393"/>
                    </a:cubicBezTo>
                    <a:lnTo>
                      <a:pt x="11509" y="6393"/>
                    </a:lnTo>
                    <a:cubicBezTo>
                      <a:pt x="10812" y="3982"/>
                      <a:pt x="9339" y="2241"/>
                      <a:pt x="7145" y="969"/>
                    </a:cubicBezTo>
                    <a:cubicBezTo>
                      <a:pt x="6154" y="403"/>
                      <a:pt x="5013" y="1"/>
                      <a:pt x="3878" y="1"/>
                    </a:cubicBezTo>
                    <a:close/>
                    <a:moveTo>
                      <a:pt x="11509" y="6393"/>
                    </a:moveTo>
                    <a:cubicBezTo>
                      <a:pt x="11523" y="6442"/>
                      <a:pt x="11537" y="6491"/>
                      <a:pt x="11550" y="6541"/>
                    </a:cubicBezTo>
                    <a:cubicBezTo>
                      <a:pt x="11537" y="6491"/>
                      <a:pt x="11523" y="6442"/>
                      <a:pt x="11509" y="6393"/>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8"/>
              <p:cNvSpPr/>
              <p:nvPr/>
            </p:nvSpPr>
            <p:spPr>
              <a:xfrm>
                <a:off x="1515662" y="2576151"/>
                <a:ext cx="321889" cy="165415"/>
              </a:xfrm>
              <a:custGeom>
                <a:avLst/>
                <a:gdLst/>
                <a:ahLst/>
                <a:cxnLst/>
                <a:rect l="l" t="t" r="r" b="b"/>
                <a:pathLst>
                  <a:path w="4752" h="2442" extrusionOk="0">
                    <a:moveTo>
                      <a:pt x="1394" y="353"/>
                    </a:moveTo>
                    <a:cubicBezTo>
                      <a:pt x="1402" y="363"/>
                      <a:pt x="1410" y="372"/>
                      <a:pt x="1417" y="382"/>
                    </a:cubicBezTo>
                    <a:cubicBezTo>
                      <a:pt x="1410" y="372"/>
                      <a:pt x="1403" y="362"/>
                      <a:pt x="1394" y="353"/>
                    </a:cubicBezTo>
                    <a:close/>
                    <a:moveTo>
                      <a:pt x="739" y="0"/>
                    </a:moveTo>
                    <a:cubicBezTo>
                      <a:pt x="671" y="0"/>
                      <a:pt x="603" y="12"/>
                      <a:pt x="536" y="37"/>
                    </a:cubicBezTo>
                    <a:cubicBezTo>
                      <a:pt x="227" y="156"/>
                      <a:pt x="1" y="501"/>
                      <a:pt x="12" y="834"/>
                    </a:cubicBezTo>
                    <a:cubicBezTo>
                      <a:pt x="36" y="1180"/>
                      <a:pt x="274" y="1453"/>
                      <a:pt x="584" y="1584"/>
                    </a:cubicBezTo>
                    <a:cubicBezTo>
                      <a:pt x="465" y="1596"/>
                      <a:pt x="334" y="1632"/>
                      <a:pt x="239" y="1715"/>
                    </a:cubicBezTo>
                    <a:cubicBezTo>
                      <a:pt x="27" y="1939"/>
                      <a:pt x="204" y="1997"/>
                      <a:pt x="451" y="1997"/>
                    </a:cubicBezTo>
                    <a:cubicBezTo>
                      <a:pt x="704" y="1997"/>
                      <a:pt x="1030" y="1936"/>
                      <a:pt x="1084" y="1930"/>
                    </a:cubicBezTo>
                    <a:cubicBezTo>
                      <a:pt x="1440" y="1875"/>
                      <a:pt x="1852" y="1840"/>
                      <a:pt x="2279" y="1840"/>
                    </a:cubicBezTo>
                    <a:cubicBezTo>
                      <a:pt x="3163" y="1840"/>
                      <a:pt x="4109" y="1992"/>
                      <a:pt x="4751" y="2442"/>
                    </a:cubicBezTo>
                    <a:cubicBezTo>
                      <a:pt x="3870" y="1823"/>
                      <a:pt x="2965" y="1394"/>
                      <a:pt x="1894" y="1275"/>
                    </a:cubicBezTo>
                    <a:cubicBezTo>
                      <a:pt x="1715" y="1251"/>
                      <a:pt x="1536" y="1239"/>
                      <a:pt x="1358" y="1180"/>
                    </a:cubicBezTo>
                    <a:cubicBezTo>
                      <a:pt x="1179" y="1120"/>
                      <a:pt x="1013" y="1037"/>
                      <a:pt x="929" y="882"/>
                    </a:cubicBezTo>
                    <a:cubicBezTo>
                      <a:pt x="834" y="739"/>
                      <a:pt x="822" y="513"/>
                      <a:pt x="941" y="382"/>
                    </a:cubicBezTo>
                    <a:cubicBezTo>
                      <a:pt x="1002" y="309"/>
                      <a:pt x="1097" y="270"/>
                      <a:pt x="1189" y="270"/>
                    </a:cubicBezTo>
                    <a:cubicBezTo>
                      <a:pt x="1266" y="270"/>
                      <a:pt x="1341" y="297"/>
                      <a:pt x="1394" y="353"/>
                    </a:cubicBezTo>
                    <a:lnTo>
                      <a:pt x="1394" y="353"/>
                    </a:lnTo>
                    <a:cubicBezTo>
                      <a:pt x="1225" y="151"/>
                      <a:pt x="984" y="0"/>
                      <a:pt x="739"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8"/>
              <p:cNvSpPr/>
              <p:nvPr/>
            </p:nvSpPr>
            <p:spPr>
              <a:xfrm>
                <a:off x="2323770" y="4046393"/>
                <a:ext cx="654141" cy="285581"/>
              </a:xfrm>
              <a:custGeom>
                <a:avLst/>
                <a:gdLst/>
                <a:ahLst/>
                <a:cxnLst/>
                <a:rect l="l" t="t" r="r" b="b"/>
                <a:pathLst>
                  <a:path w="9657" h="4216" extrusionOk="0">
                    <a:moveTo>
                      <a:pt x="6548" y="433"/>
                    </a:moveTo>
                    <a:cubicBezTo>
                      <a:pt x="6798" y="433"/>
                      <a:pt x="7053" y="462"/>
                      <a:pt x="7287" y="525"/>
                    </a:cubicBezTo>
                    <a:cubicBezTo>
                      <a:pt x="7454" y="561"/>
                      <a:pt x="7597" y="620"/>
                      <a:pt x="7752" y="680"/>
                    </a:cubicBezTo>
                    <a:cubicBezTo>
                      <a:pt x="7894" y="763"/>
                      <a:pt x="8025" y="846"/>
                      <a:pt x="8168" y="953"/>
                    </a:cubicBezTo>
                    <a:cubicBezTo>
                      <a:pt x="7739" y="639"/>
                      <a:pt x="7210" y="500"/>
                      <a:pt x="6693" y="500"/>
                    </a:cubicBezTo>
                    <a:cubicBezTo>
                      <a:pt x="6564" y="500"/>
                      <a:pt x="6436" y="508"/>
                      <a:pt x="6311" y="525"/>
                    </a:cubicBezTo>
                    <a:cubicBezTo>
                      <a:pt x="5644" y="584"/>
                      <a:pt x="5037" y="823"/>
                      <a:pt x="4454" y="1120"/>
                    </a:cubicBezTo>
                    <a:cubicBezTo>
                      <a:pt x="3858" y="1394"/>
                      <a:pt x="3299" y="1739"/>
                      <a:pt x="2691" y="1989"/>
                    </a:cubicBezTo>
                    <a:cubicBezTo>
                      <a:pt x="2370" y="2108"/>
                      <a:pt x="2060" y="2216"/>
                      <a:pt x="1751" y="2287"/>
                    </a:cubicBezTo>
                    <a:cubicBezTo>
                      <a:pt x="1417" y="2370"/>
                      <a:pt x="1096" y="2406"/>
                      <a:pt x="763" y="2430"/>
                    </a:cubicBezTo>
                    <a:cubicBezTo>
                      <a:pt x="1417" y="2335"/>
                      <a:pt x="2060" y="2192"/>
                      <a:pt x="2656" y="1918"/>
                    </a:cubicBezTo>
                    <a:cubicBezTo>
                      <a:pt x="3251" y="1656"/>
                      <a:pt x="3822" y="1323"/>
                      <a:pt x="4418" y="1025"/>
                    </a:cubicBezTo>
                    <a:cubicBezTo>
                      <a:pt x="5013" y="739"/>
                      <a:pt x="5632" y="489"/>
                      <a:pt x="6311" y="442"/>
                    </a:cubicBezTo>
                    <a:cubicBezTo>
                      <a:pt x="6389" y="436"/>
                      <a:pt x="6468" y="433"/>
                      <a:pt x="6548" y="433"/>
                    </a:cubicBezTo>
                    <a:close/>
                    <a:moveTo>
                      <a:pt x="9614" y="2455"/>
                    </a:moveTo>
                    <a:cubicBezTo>
                      <a:pt x="9628" y="2474"/>
                      <a:pt x="9642" y="2494"/>
                      <a:pt x="9657" y="2513"/>
                    </a:cubicBezTo>
                    <a:cubicBezTo>
                      <a:pt x="9643" y="2494"/>
                      <a:pt x="9628" y="2474"/>
                      <a:pt x="9614" y="2455"/>
                    </a:cubicBezTo>
                    <a:close/>
                    <a:moveTo>
                      <a:pt x="382" y="1"/>
                    </a:moveTo>
                    <a:cubicBezTo>
                      <a:pt x="691" y="418"/>
                      <a:pt x="1144" y="668"/>
                      <a:pt x="1620" y="858"/>
                    </a:cubicBezTo>
                    <a:cubicBezTo>
                      <a:pt x="1605" y="857"/>
                      <a:pt x="1590" y="857"/>
                      <a:pt x="1576" y="857"/>
                    </a:cubicBezTo>
                    <a:cubicBezTo>
                      <a:pt x="756" y="857"/>
                      <a:pt x="902" y="2502"/>
                      <a:pt x="1" y="2525"/>
                    </a:cubicBezTo>
                    <a:cubicBezTo>
                      <a:pt x="5" y="2525"/>
                      <a:pt x="9" y="2525"/>
                      <a:pt x="13" y="2525"/>
                    </a:cubicBezTo>
                    <a:cubicBezTo>
                      <a:pt x="742" y="2525"/>
                      <a:pt x="1259" y="3277"/>
                      <a:pt x="1904" y="3277"/>
                    </a:cubicBezTo>
                    <a:cubicBezTo>
                      <a:pt x="2117" y="3277"/>
                      <a:pt x="2343" y="3195"/>
                      <a:pt x="2596" y="2978"/>
                    </a:cubicBezTo>
                    <a:lnTo>
                      <a:pt x="2596" y="2978"/>
                    </a:lnTo>
                    <a:cubicBezTo>
                      <a:pt x="2584" y="3525"/>
                      <a:pt x="2632" y="3692"/>
                      <a:pt x="2822" y="4216"/>
                    </a:cubicBezTo>
                    <a:cubicBezTo>
                      <a:pt x="3049" y="3549"/>
                      <a:pt x="3311" y="3287"/>
                      <a:pt x="3311" y="3287"/>
                    </a:cubicBezTo>
                    <a:cubicBezTo>
                      <a:pt x="3394" y="3478"/>
                      <a:pt x="3537" y="3716"/>
                      <a:pt x="3537" y="3716"/>
                    </a:cubicBezTo>
                    <a:cubicBezTo>
                      <a:pt x="3763" y="2811"/>
                      <a:pt x="4192" y="2049"/>
                      <a:pt x="4954" y="1513"/>
                    </a:cubicBezTo>
                    <a:lnTo>
                      <a:pt x="4954" y="1513"/>
                    </a:lnTo>
                    <a:cubicBezTo>
                      <a:pt x="4858" y="1799"/>
                      <a:pt x="4954" y="2144"/>
                      <a:pt x="5216" y="2275"/>
                    </a:cubicBezTo>
                    <a:cubicBezTo>
                      <a:pt x="5303" y="2319"/>
                      <a:pt x="5401" y="2340"/>
                      <a:pt x="5498" y="2340"/>
                    </a:cubicBezTo>
                    <a:cubicBezTo>
                      <a:pt x="5693" y="2340"/>
                      <a:pt x="5886" y="2255"/>
                      <a:pt x="5989" y="2096"/>
                    </a:cubicBezTo>
                    <a:lnTo>
                      <a:pt x="5989" y="2096"/>
                    </a:lnTo>
                    <a:cubicBezTo>
                      <a:pt x="5943" y="2123"/>
                      <a:pt x="5890" y="2135"/>
                      <a:pt x="5835" y="2135"/>
                    </a:cubicBezTo>
                    <a:cubicBezTo>
                      <a:pt x="5667" y="2135"/>
                      <a:pt x="5484" y="2020"/>
                      <a:pt x="5430" y="1858"/>
                    </a:cubicBezTo>
                    <a:cubicBezTo>
                      <a:pt x="5358" y="1656"/>
                      <a:pt x="5418" y="1430"/>
                      <a:pt x="5513" y="1239"/>
                    </a:cubicBezTo>
                    <a:cubicBezTo>
                      <a:pt x="5721" y="905"/>
                      <a:pt x="6146" y="812"/>
                      <a:pt x="6563" y="812"/>
                    </a:cubicBezTo>
                    <a:cubicBezTo>
                      <a:pt x="6816" y="812"/>
                      <a:pt x="7066" y="846"/>
                      <a:pt x="7263" y="882"/>
                    </a:cubicBezTo>
                    <a:cubicBezTo>
                      <a:pt x="8216" y="1056"/>
                      <a:pt x="9043" y="1684"/>
                      <a:pt x="9614" y="2455"/>
                    </a:cubicBezTo>
                    <a:lnTo>
                      <a:pt x="9614" y="2455"/>
                    </a:lnTo>
                    <a:cubicBezTo>
                      <a:pt x="9354" y="2087"/>
                      <a:pt x="9188" y="1661"/>
                      <a:pt x="8895" y="1311"/>
                    </a:cubicBezTo>
                    <a:cubicBezTo>
                      <a:pt x="8716" y="1096"/>
                      <a:pt x="8537" y="918"/>
                      <a:pt x="8347" y="775"/>
                    </a:cubicBezTo>
                    <a:cubicBezTo>
                      <a:pt x="7701" y="260"/>
                      <a:pt x="6953" y="31"/>
                      <a:pt x="6151" y="31"/>
                    </a:cubicBezTo>
                    <a:cubicBezTo>
                      <a:pt x="5786" y="31"/>
                      <a:pt x="5409" y="78"/>
                      <a:pt x="5025" y="168"/>
                    </a:cubicBezTo>
                    <a:cubicBezTo>
                      <a:pt x="4268" y="334"/>
                      <a:pt x="3419" y="478"/>
                      <a:pt x="2586" y="478"/>
                    </a:cubicBezTo>
                    <a:cubicBezTo>
                      <a:pt x="1808" y="478"/>
                      <a:pt x="1043" y="352"/>
                      <a:pt x="382"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8"/>
              <p:cNvSpPr/>
              <p:nvPr/>
            </p:nvSpPr>
            <p:spPr>
              <a:xfrm>
                <a:off x="2444750" y="4002093"/>
                <a:ext cx="239588" cy="30008"/>
              </a:xfrm>
              <a:custGeom>
                <a:avLst/>
                <a:gdLst/>
                <a:ahLst/>
                <a:cxnLst/>
                <a:rect l="l" t="t" r="r" b="b"/>
                <a:pathLst>
                  <a:path w="3537" h="443" extrusionOk="0">
                    <a:moveTo>
                      <a:pt x="1" y="0"/>
                    </a:moveTo>
                    <a:cubicBezTo>
                      <a:pt x="628" y="291"/>
                      <a:pt x="1285" y="442"/>
                      <a:pt x="1946" y="442"/>
                    </a:cubicBezTo>
                    <a:cubicBezTo>
                      <a:pt x="2477" y="442"/>
                      <a:pt x="3012" y="344"/>
                      <a:pt x="3537" y="143"/>
                    </a:cubicBezTo>
                    <a:cubicBezTo>
                      <a:pt x="2346" y="107"/>
                      <a:pt x="1167" y="36"/>
                      <a:pt x="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8"/>
              <p:cNvSpPr/>
              <p:nvPr/>
            </p:nvSpPr>
            <p:spPr>
              <a:xfrm>
                <a:off x="1930215" y="2732625"/>
                <a:ext cx="266208" cy="397687"/>
              </a:xfrm>
              <a:custGeom>
                <a:avLst/>
                <a:gdLst/>
                <a:ahLst/>
                <a:cxnLst/>
                <a:rect l="l" t="t" r="r" b="b"/>
                <a:pathLst>
                  <a:path w="3930" h="5871" extrusionOk="0">
                    <a:moveTo>
                      <a:pt x="1191" y="1048"/>
                    </a:moveTo>
                    <a:lnTo>
                      <a:pt x="1191" y="1048"/>
                    </a:lnTo>
                    <a:cubicBezTo>
                      <a:pt x="1477" y="1251"/>
                      <a:pt x="1739" y="1489"/>
                      <a:pt x="2001" y="1727"/>
                    </a:cubicBezTo>
                    <a:cubicBezTo>
                      <a:pt x="2251" y="1965"/>
                      <a:pt x="2477" y="2239"/>
                      <a:pt x="2679" y="2513"/>
                    </a:cubicBezTo>
                    <a:cubicBezTo>
                      <a:pt x="2870" y="2799"/>
                      <a:pt x="3048" y="3084"/>
                      <a:pt x="3203" y="3394"/>
                    </a:cubicBezTo>
                    <a:cubicBezTo>
                      <a:pt x="3346" y="3692"/>
                      <a:pt x="3453" y="4001"/>
                      <a:pt x="3548" y="4323"/>
                    </a:cubicBezTo>
                    <a:cubicBezTo>
                      <a:pt x="3429" y="4001"/>
                      <a:pt x="3286" y="3704"/>
                      <a:pt x="3144" y="3406"/>
                    </a:cubicBezTo>
                    <a:cubicBezTo>
                      <a:pt x="2989" y="3108"/>
                      <a:pt x="2810" y="2834"/>
                      <a:pt x="2608" y="2561"/>
                    </a:cubicBezTo>
                    <a:cubicBezTo>
                      <a:pt x="2417" y="2275"/>
                      <a:pt x="2191" y="2025"/>
                      <a:pt x="1953" y="1775"/>
                    </a:cubicBezTo>
                    <a:cubicBezTo>
                      <a:pt x="1703" y="1525"/>
                      <a:pt x="1441" y="1287"/>
                      <a:pt x="1191" y="1048"/>
                    </a:cubicBezTo>
                    <a:close/>
                    <a:moveTo>
                      <a:pt x="1762" y="1"/>
                    </a:moveTo>
                    <a:lnTo>
                      <a:pt x="1762" y="1"/>
                    </a:lnTo>
                    <a:cubicBezTo>
                      <a:pt x="1727" y="60"/>
                      <a:pt x="2179" y="1001"/>
                      <a:pt x="2191" y="1322"/>
                    </a:cubicBezTo>
                    <a:cubicBezTo>
                      <a:pt x="1773" y="706"/>
                      <a:pt x="821" y="238"/>
                      <a:pt x="56" y="238"/>
                    </a:cubicBezTo>
                    <a:cubicBezTo>
                      <a:pt x="38" y="238"/>
                      <a:pt x="19" y="238"/>
                      <a:pt x="0" y="239"/>
                    </a:cubicBezTo>
                    <a:cubicBezTo>
                      <a:pt x="1822" y="1680"/>
                      <a:pt x="3191" y="3668"/>
                      <a:pt x="3929" y="5870"/>
                    </a:cubicBezTo>
                    <a:cubicBezTo>
                      <a:pt x="3882" y="4394"/>
                      <a:pt x="3155" y="894"/>
                      <a:pt x="1762"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8"/>
              <p:cNvSpPr/>
              <p:nvPr/>
            </p:nvSpPr>
            <p:spPr>
              <a:xfrm>
                <a:off x="2869802" y="3613551"/>
                <a:ext cx="314573" cy="227395"/>
              </a:xfrm>
              <a:custGeom>
                <a:avLst/>
                <a:gdLst/>
                <a:ahLst/>
                <a:cxnLst/>
                <a:rect l="l" t="t" r="r" b="b"/>
                <a:pathLst>
                  <a:path w="4644" h="3357" extrusionOk="0">
                    <a:moveTo>
                      <a:pt x="1131" y="485"/>
                    </a:moveTo>
                    <a:lnTo>
                      <a:pt x="1131" y="485"/>
                    </a:lnTo>
                    <a:cubicBezTo>
                      <a:pt x="1322" y="628"/>
                      <a:pt x="1488" y="866"/>
                      <a:pt x="1607" y="1093"/>
                    </a:cubicBezTo>
                    <a:cubicBezTo>
                      <a:pt x="1727" y="1295"/>
                      <a:pt x="1822" y="1509"/>
                      <a:pt x="1917" y="1712"/>
                    </a:cubicBezTo>
                    <a:cubicBezTo>
                      <a:pt x="1905" y="1676"/>
                      <a:pt x="1893" y="1617"/>
                      <a:pt x="1893" y="1569"/>
                    </a:cubicBezTo>
                    <a:cubicBezTo>
                      <a:pt x="1857" y="1319"/>
                      <a:pt x="1905" y="1057"/>
                      <a:pt x="2060" y="855"/>
                    </a:cubicBezTo>
                    <a:lnTo>
                      <a:pt x="2060" y="855"/>
                    </a:lnTo>
                    <a:cubicBezTo>
                      <a:pt x="1977" y="1093"/>
                      <a:pt x="1965" y="1331"/>
                      <a:pt x="2000" y="1557"/>
                    </a:cubicBezTo>
                    <a:cubicBezTo>
                      <a:pt x="2012" y="1712"/>
                      <a:pt x="2060" y="1890"/>
                      <a:pt x="2131" y="2045"/>
                    </a:cubicBezTo>
                    <a:cubicBezTo>
                      <a:pt x="2215" y="2176"/>
                      <a:pt x="2322" y="2295"/>
                      <a:pt x="2441" y="2402"/>
                    </a:cubicBezTo>
                    <a:cubicBezTo>
                      <a:pt x="2631" y="2569"/>
                      <a:pt x="2870" y="2700"/>
                      <a:pt x="3108" y="2807"/>
                    </a:cubicBezTo>
                    <a:cubicBezTo>
                      <a:pt x="2858" y="2724"/>
                      <a:pt x="2608" y="2629"/>
                      <a:pt x="2393" y="2462"/>
                    </a:cubicBezTo>
                    <a:cubicBezTo>
                      <a:pt x="2191" y="2295"/>
                      <a:pt x="2012" y="2069"/>
                      <a:pt x="1893" y="1855"/>
                    </a:cubicBezTo>
                    <a:cubicBezTo>
                      <a:pt x="1750" y="1617"/>
                      <a:pt x="1667" y="1378"/>
                      <a:pt x="1548" y="1140"/>
                    </a:cubicBezTo>
                    <a:cubicBezTo>
                      <a:pt x="1441" y="902"/>
                      <a:pt x="1310" y="676"/>
                      <a:pt x="1131" y="485"/>
                    </a:cubicBezTo>
                    <a:close/>
                    <a:moveTo>
                      <a:pt x="2227" y="1"/>
                    </a:moveTo>
                    <a:cubicBezTo>
                      <a:pt x="2167" y="1"/>
                      <a:pt x="2110" y="14"/>
                      <a:pt x="2060" y="45"/>
                    </a:cubicBezTo>
                    <a:cubicBezTo>
                      <a:pt x="1941" y="128"/>
                      <a:pt x="1881" y="331"/>
                      <a:pt x="1917" y="485"/>
                    </a:cubicBezTo>
                    <a:cubicBezTo>
                      <a:pt x="1679" y="212"/>
                      <a:pt x="1346" y="45"/>
                      <a:pt x="1000" y="9"/>
                    </a:cubicBezTo>
                    <a:cubicBezTo>
                      <a:pt x="965" y="5"/>
                      <a:pt x="931" y="3"/>
                      <a:pt x="897" y="3"/>
                    </a:cubicBezTo>
                    <a:cubicBezTo>
                      <a:pt x="544" y="3"/>
                      <a:pt x="272" y="222"/>
                      <a:pt x="0" y="462"/>
                    </a:cubicBezTo>
                    <a:cubicBezTo>
                      <a:pt x="24" y="459"/>
                      <a:pt x="48" y="458"/>
                      <a:pt x="72" y="458"/>
                    </a:cubicBezTo>
                    <a:cubicBezTo>
                      <a:pt x="355" y="458"/>
                      <a:pt x="621" y="648"/>
                      <a:pt x="786" y="878"/>
                    </a:cubicBezTo>
                    <a:cubicBezTo>
                      <a:pt x="988" y="1140"/>
                      <a:pt x="1084" y="1438"/>
                      <a:pt x="1238" y="1700"/>
                    </a:cubicBezTo>
                    <a:cubicBezTo>
                      <a:pt x="1619" y="2402"/>
                      <a:pt x="2298" y="2950"/>
                      <a:pt x="3048" y="3200"/>
                    </a:cubicBezTo>
                    <a:cubicBezTo>
                      <a:pt x="3365" y="3303"/>
                      <a:pt x="3696" y="3356"/>
                      <a:pt x="4029" y="3356"/>
                    </a:cubicBezTo>
                    <a:cubicBezTo>
                      <a:pt x="4233" y="3356"/>
                      <a:pt x="4439" y="3336"/>
                      <a:pt x="4644" y="3295"/>
                    </a:cubicBezTo>
                    <a:cubicBezTo>
                      <a:pt x="4417" y="3283"/>
                      <a:pt x="4179" y="3188"/>
                      <a:pt x="3941" y="3081"/>
                    </a:cubicBezTo>
                    <a:cubicBezTo>
                      <a:pt x="3429" y="2843"/>
                      <a:pt x="3072" y="2283"/>
                      <a:pt x="3084" y="1712"/>
                    </a:cubicBezTo>
                    <a:cubicBezTo>
                      <a:pt x="3096" y="1140"/>
                      <a:pt x="3477" y="557"/>
                      <a:pt x="4024" y="331"/>
                    </a:cubicBezTo>
                    <a:cubicBezTo>
                      <a:pt x="3884" y="171"/>
                      <a:pt x="3669" y="69"/>
                      <a:pt x="3455" y="69"/>
                    </a:cubicBezTo>
                    <a:cubicBezTo>
                      <a:pt x="3414" y="69"/>
                      <a:pt x="3374" y="73"/>
                      <a:pt x="3334" y="81"/>
                    </a:cubicBezTo>
                    <a:cubicBezTo>
                      <a:pt x="3084" y="128"/>
                      <a:pt x="2917" y="366"/>
                      <a:pt x="2858" y="616"/>
                    </a:cubicBezTo>
                    <a:cubicBezTo>
                      <a:pt x="2786" y="438"/>
                      <a:pt x="2715" y="259"/>
                      <a:pt x="2572" y="140"/>
                    </a:cubicBezTo>
                    <a:cubicBezTo>
                      <a:pt x="2483" y="60"/>
                      <a:pt x="2351" y="1"/>
                      <a:pt x="2227"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8"/>
              <p:cNvSpPr/>
              <p:nvPr/>
            </p:nvSpPr>
            <p:spPr>
              <a:xfrm>
                <a:off x="1759246" y="3035885"/>
                <a:ext cx="811360" cy="587216"/>
              </a:xfrm>
              <a:custGeom>
                <a:avLst/>
                <a:gdLst/>
                <a:ahLst/>
                <a:cxnLst/>
                <a:rect l="l" t="t" r="r" b="b"/>
                <a:pathLst>
                  <a:path w="11978" h="8669" extrusionOk="0">
                    <a:moveTo>
                      <a:pt x="3227" y="0"/>
                    </a:moveTo>
                    <a:lnTo>
                      <a:pt x="3227" y="0"/>
                    </a:lnTo>
                    <a:cubicBezTo>
                      <a:pt x="2477" y="798"/>
                      <a:pt x="2239" y="2179"/>
                      <a:pt x="2893" y="3025"/>
                    </a:cubicBezTo>
                    <a:cubicBezTo>
                      <a:pt x="2719" y="2974"/>
                      <a:pt x="2530" y="2950"/>
                      <a:pt x="2336" y="2950"/>
                    </a:cubicBezTo>
                    <a:cubicBezTo>
                      <a:pt x="1440" y="2950"/>
                      <a:pt x="411" y="3458"/>
                      <a:pt x="0" y="4191"/>
                    </a:cubicBezTo>
                    <a:cubicBezTo>
                      <a:pt x="505" y="4069"/>
                      <a:pt x="943" y="4018"/>
                      <a:pt x="1356" y="4018"/>
                    </a:cubicBezTo>
                    <a:cubicBezTo>
                      <a:pt x="2744" y="4018"/>
                      <a:pt x="3857" y="4586"/>
                      <a:pt x="6334" y="4870"/>
                    </a:cubicBezTo>
                    <a:cubicBezTo>
                      <a:pt x="10366" y="5296"/>
                      <a:pt x="11850" y="7565"/>
                      <a:pt x="11975" y="8646"/>
                    </a:cubicBezTo>
                    <a:lnTo>
                      <a:pt x="11975" y="8646"/>
                    </a:lnTo>
                    <a:cubicBezTo>
                      <a:pt x="11753" y="6630"/>
                      <a:pt x="10352" y="4784"/>
                      <a:pt x="8466" y="4037"/>
                    </a:cubicBezTo>
                    <a:cubicBezTo>
                      <a:pt x="7692" y="3727"/>
                      <a:pt x="6858" y="3596"/>
                      <a:pt x="6049" y="3382"/>
                    </a:cubicBezTo>
                    <a:cubicBezTo>
                      <a:pt x="5251" y="3179"/>
                      <a:pt x="4429" y="2858"/>
                      <a:pt x="3846" y="2286"/>
                    </a:cubicBezTo>
                    <a:cubicBezTo>
                      <a:pt x="3251" y="1703"/>
                      <a:pt x="2929" y="774"/>
                      <a:pt x="3227" y="0"/>
                    </a:cubicBezTo>
                    <a:close/>
                    <a:moveTo>
                      <a:pt x="11975" y="8646"/>
                    </a:moveTo>
                    <a:lnTo>
                      <a:pt x="11975" y="8646"/>
                    </a:lnTo>
                    <a:cubicBezTo>
                      <a:pt x="11976" y="8653"/>
                      <a:pt x="11977" y="8661"/>
                      <a:pt x="11978" y="8668"/>
                    </a:cubicBezTo>
                    <a:cubicBezTo>
                      <a:pt x="11977" y="8661"/>
                      <a:pt x="11976" y="8653"/>
                      <a:pt x="11975" y="8646"/>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8"/>
              <p:cNvSpPr/>
              <p:nvPr/>
            </p:nvSpPr>
            <p:spPr>
              <a:xfrm>
                <a:off x="2610910" y="3412235"/>
                <a:ext cx="769430" cy="480259"/>
              </a:xfrm>
              <a:custGeom>
                <a:avLst/>
                <a:gdLst/>
                <a:ahLst/>
                <a:cxnLst/>
                <a:rect l="l" t="t" r="r" b="b"/>
                <a:pathLst>
                  <a:path w="11359" h="7090" extrusionOk="0">
                    <a:moveTo>
                      <a:pt x="834" y="457"/>
                    </a:moveTo>
                    <a:lnTo>
                      <a:pt x="834" y="457"/>
                    </a:lnTo>
                    <a:cubicBezTo>
                      <a:pt x="703" y="862"/>
                      <a:pt x="596" y="1267"/>
                      <a:pt x="548" y="1672"/>
                    </a:cubicBezTo>
                    <a:cubicBezTo>
                      <a:pt x="500" y="2088"/>
                      <a:pt x="524" y="2481"/>
                      <a:pt x="643" y="2886"/>
                    </a:cubicBezTo>
                    <a:cubicBezTo>
                      <a:pt x="738" y="3291"/>
                      <a:pt x="905" y="3672"/>
                      <a:pt x="1096" y="4029"/>
                    </a:cubicBezTo>
                    <a:cubicBezTo>
                      <a:pt x="1298" y="4386"/>
                      <a:pt x="1536" y="4731"/>
                      <a:pt x="1834" y="5041"/>
                    </a:cubicBezTo>
                    <a:cubicBezTo>
                      <a:pt x="1512" y="4779"/>
                      <a:pt x="1250" y="4434"/>
                      <a:pt x="1036" y="4077"/>
                    </a:cubicBezTo>
                    <a:cubicBezTo>
                      <a:pt x="834" y="3719"/>
                      <a:pt x="667" y="3315"/>
                      <a:pt x="548" y="2922"/>
                    </a:cubicBezTo>
                    <a:cubicBezTo>
                      <a:pt x="441" y="2517"/>
                      <a:pt x="429" y="2064"/>
                      <a:pt x="476" y="1672"/>
                    </a:cubicBezTo>
                    <a:cubicBezTo>
                      <a:pt x="536" y="1255"/>
                      <a:pt x="655" y="850"/>
                      <a:pt x="834" y="457"/>
                    </a:cubicBezTo>
                    <a:close/>
                    <a:moveTo>
                      <a:pt x="11359" y="6017"/>
                    </a:moveTo>
                    <a:cubicBezTo>
                      <a:pt x="11352" y="6021"/>
                      <a:pt x="11346" y="6024"/>
                      <a:pt x="11340" y="6027"/>
                    </a:cubicBezTo>
                    <a:lnTo>
                      <a:pt x="11340" y="6027"/>
                    </a:lnTo>
                    <a:cubicBezTo>
                      <a:pt x="11346" y="6024"/>
                      <a:pt x="11352" y="6021"/>
                      <a:pt x="11359" y="6017"/>
                    </a:cubicBezTo>
                    <a:close/>
                    <a:moveTo>
                      <a:pt x="1091" y="1"/>
                    </a:moveTo>
                    <a:cubicBezTo>
                      <a:pt x="1046" y="1"/>
                      <a:pt x="999" y="13"/>
                      <a:pt x="953" y="40"/>
                    </a:cubicBezTo>
                    <a:cubicBezTo>
                      <a:pt x="846" y="100"/>
                      <a:pt x="774" y="219"/>
                      <a:pt x="715" y="326"/>
                    </a:cubicBezTo>
                    <a:cubicBezTo>
                      <a:pt x="12" y="1564"/>
                      <a:pt x="0" y="2957"/>
                      <a:pt x="786" y="4196"/>
                    </a:cubicBezTo>
                    <a:cubicBezTo>
                      <a:pt x="1560" y="5422"/>
                      <a:pt x="2882" y="6196"/>
                      <a:pt x="4275" y="6625"/>
                    </a:cubicBezTo>
                    <a:cubicBezTo>
                      <a:pt x="5272" y="6932"/>
                      <a:pt x="6245" y="7090"/>
                      <a:pt x="7201" y="7090"/>
                    </a:cubicBezTo>
                    <a:cubicBezTo>
                      <a:pt x="8610" y="7090"/>
                      <a:pt x="9981" y="6746"/>
                      <a:pt x="11340" y="6027"/>
                    </a:cubicBezTo>
                    <a:lnTo>
                      <a:pt x="11340" y="6027"/>
                    </a:lnTo>
                    <a:cubicBezTo>
                      <a:pt x="10480" y="6481"/>
                      <a:pt x="9464" y="6685"/>
                      <a:pt x="8460" y="6685"/>
                    </a:cubicBezTo>
                    <a:cubicBezTo>
                      <a:pt x="7771" y="6685"/>
                      <a:pt x="7088" y="6589"/>
                      <a:pt x="6465" y="6410"/>
                    </a:cubicBezTo>
                    <a:cubicBezTo>
                      <a:pt x="5953" y="6267"/>
                      <a:pt x="5441" y="6077"/>
                      <a:pt x="4965" y="5815"/>
                    </a:cubicBezTo>
                    <a:cubicBezTo>
                      <a:pt x="4751" y="5696"/>
                      <a:pt x="4548" y="5541"/>
                      <a:pt x="4358" y="5374"/>
                    </a:cubicBezTo>
                    <a:cubicBezTo>
                      <a:pt x="4167" y="5208"/>
                      <a:pt x="3977" y="5029"/>
                      <a:pt x="3751" y="4898"/>
                    </a:cubicBezTo>
                    <a:cubicBezTo>
                      <a:pt x="3601" y="4811"/>
                      <a:pt x="3425" y="4746"/>
                      <a:pt x="3254" y="4746"/>
                    </a:cubicBezTo>
                    <a:cubicBezTo>
                      <a:pt x="3167" y="4746"/>
                      <a:pt x="3081" y="4763"/>
                      <a:pt x="3001" y="4803"/>
                    </a:cubicBezTo>
                    <a:cubicBezTo>
                      <a:pt x="2784" y="4900"/>
                      <a:pt x="2666" y="5115"/>
                      <a:pt x="2771" y="5314"/>
                    </a:cubicBezTo>
                    <a:lnTo>
                      <a:pt x="2771" y="5314"/>
                    </a:lnTo>
                    <a:cubicBezTo>
                      <a:pt x="2154" y="4342"/>
                      <a:pt x="2136" y="3268"/>
                      <a:pt x="2334" y="2172"/>
                    </a:cubicBezTo>
                    <a:cubicBezTo>
                      <a:pt x="2486" y="1335"/>
                      <a:pt x="2167" y="544"/>
                      <a:pt x="1687" y="544"/>
                    </a:cubicBezTo>
                    <a:cubicBezTo>
                      <a:pt x="1566" y="544"/>
                      <a:pt x="1435" y="594"/>
                      <a:pt x="1298" y="707"/>
                    </a:cubicBezTo>
                    <a:cubicBezTo>
                      <a:pt x="1298" y="600"/>
                      <a:pt x="1369" y="457"/>
                      <a:pt x="1369" y="314"/>
                    </a:cubicBezTo>
                    <a:cubicBezTo>
                      <a:pt x="1369" y="140"/>
                      <a:pt x="1242" y="1"/>
                      <a:pt x="1091"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8"/>
              <p:cNvSpPr/>
              <p:nvPr/>
            </p:nvSpPr>
            <p:spPr>
              <a:xfrm>
                <a:off x="2510861" y="3648232"/>
                <a:ext cx="322701" cy="202264"/>
              </a:xfrm>
              <a:custGeom>
                <a:avLst/>
                <a:gdLst/>
                <a:ahLst/>
                <a:cxnLst/>
                <a:rect l="l" t="t" r="r" b="b"/>
                <a:pathLst>
                  <a:path w="4764" h="2986" extrusionOk="0">
                    <a:moveTo>
                      <a:pt x="1250" y="0"/>
                    </a:moveTo>
                    <a:cubicBezTo>
                      <a:pt x="1192" y="0"/>
                      <a:pt x="1152" y="56"/>
                      <a:pt x="1144" y="200"/>
                    </a:cubicBezTo>
                    <a:cubicBezTo>
                      <a:pt x="1132" y="319"/>
                      <a:pt x="1203" y="462"/>
                      <a:pt x="1275" y="545"/>
                    </a:cubicBezTo>
                    <a:cubicBezTo>
                      <a:pt x="1150" y="495"/>
                      <a:pt x="1016" y="466"/>
                      <a:pt x="883" y="466"/>
                    </a:cubicBezTo>
                    <a:cubicBezTo>
                      <a:pt x="699" y="466"/>
                      <a:pt x="517" y="521"/>
                      <a:pt x="358" y="652"/>
                    </a:cubicBezTo>
                    <a:cubicBezTo>
                      <a:pt x="108" y="855"/>
                      <a:pt x="1" y="1259"/>
                      <a:pt x="132" y="1569"/>
                    </a:cubicBezTo>
                    <a:cubicBezTo>
                      <a:pt x="237" y="1854"/>
                      <a:pt x="558" y="1980"/>
                      <a:pt x="862" y="1980"/>
                    </a:cubicBezTo>
                    <a:cubicBezTo>
                      <a:pt x="884" y="1980"/>
                      <a:pt x="906" y="1979"/>
                      <a:pt x="928" y="1978"/>
                    </a:cubicBezTo>
                    <a:lnTo>
                      <a:pt x="928" y="1978"/>
                    </a:lnTo>
                    <a:cubicBezTo>
                      <a:pt x="930" y="1978"/>
                      <a:pt x="932" y="1978"/>
                      <a:pt x="933" y="1978"/>
                    </a:cubicBezTo>
                    <a:cubicBezTo>
                      <a:pt x="948" y="1978"/>
                      <a:pt x="962" y="1977"/>
                      <a:pt x="977" y="1974"/>
                    </a:cubicBezTo>
                    <a:lnTo>
                      <a:pt x="977" y="1974"/>
                    </a:lnTo>
                    <a:cubicBezTo>
                      <a:pt x="961" y="1975"/>
                      <a:pt x="945" y="1977"/>
                      <a:pt x="928" y="1978"/>
                    </a:cubicBezTo>
                    <a:lnTo>
                      <a:pt x="928" y="1978"/>
                    </a:lnTo>
                    <a:cubicBezTo>
                      <a:pt x="763" y="1974"/>
                      <a:pt x="645" y="1791"/>
                      <a:pt x="656" y="1628"/>
                    </a:cubicBezTo>
                    <a:cubicBezTo>
                      <a:pt x="668" y="1450"/>
                      <a:pt x="834" y="1307"/>
                      <a:pt x="1013" y="1271"/>
                    </a:cubicBezTo>
                    <a:cubicBezTo>
                      <a:pt x="1049" y="1264"/>
                      <a:pt x="1085" y="1261"/>
                      <a:pt x="1121" y="1261"/>
                    </a:cubicBezTo>
                    <a:cubicBezTo>
                      <a:pt x="1263" y="1261"/>
                      <a:pt x="1404" y="1312"/>
                      <a:pt x="1537" y="1378"/>
                    </a:cubicBezTo>
                    <a:cubicBezTo>
                      <a:pt x="1692" y="1474"/>
                      <a:pt x="1834" y="1593"/>
                      <a:pt x="1965" y="1712"/>
                    </a:cubicBezTo>
                    <a:cubicBezTo>
                      <a:pt x="2773" y="2413"/>
                      <a:pt x="3699" y="2782"/>
                      <a:pt x="4756" y="2984"/>
                    </a:cubicBezTo>
                    <a:lnTo>
                      <a:pt x="4756" y="2984"/>
                    </a:lnTo>
                    <a:cubicBezTo>
                      <a:pt x="3627" y="2766"/>
                      <a:pt x="2512" y="1579"/>
                      <a:pt x="1870" y="676"/>
                    </a:cubicBezTo>
                    <a:cubicBezTo>
                      <a:pt x="1824" y="612"/>
                      <a:pt x="1442" y="0"/>
                      <a:pt x="1250" y="0"/>
                    </a:cubicBezTo>
                    <a:close/>
                    <a:moveTo>
                      <a:pt x="4756" y="2984"/>
                    </a:moveTo>
                    <a:cubicBezTo>
                      <a:pt x="4758" y="2985"/>
                      <a:pt x="4761" y="2985"/>
                      <a:pt x="4763" y="2986"/>
                    </a:cubicBezTo>
                    <a:cubicBezTo>
                      <a:pt x="4761" y="2985"/>
                      <a:pt x="4758" y="2985"/>
                      <a:pt x="4756" y="2984"/>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8"/>
              <p:cNvSpPr/>
              <p:nvPr/>
            </p:nvSpPr>
            <p:spPr>
              <a:xfrm>
                <a:off x="3091575" y="3793665"/>
                <a:ext cx="693632" cy="431081"/>
              </a:xfrm>
              <a:custGeom>
                <a:avLst/>
                <a:gdLst/>
                <a:ahLst/>
                <a:cxnLst/>
                <a:rect l="l" t="t" r="r" b="b"/>
                <a:pathLst>
                  <a:path w="10240" h="6364" extrusionOk="0">
                    <a:moveTo>
                      <a:pt x="7576" y="299"/>
                    </a:moveTo>
                    <a:cubicBezTo>
                      <a:pt x="7710" y="299"/>
                      <a:pt x="7844" y="312"/>
                      <a:pt x="7978" y="339"/>
                    </a:cubicBezTo>
                    <a:cubicBezTo>
                      <a:pt x="7888" y="333"/>
                      <a:pt x="7799" y="330"/>
                      <a:pt x="7710" y="330"/>
                    </a:cubicBezTo>
                    <a:cubicBezTo>
                      <a:pt x="7620" y="330"/>
                      <a:pt x="7531" y="333"/>
                      <a:pt x="7442" y="339"/>
                    </a:cubicBezTo>
                    <a:cubicBezTo>
                      <a:pt x="7263" y="351"/>
                      <a:pt x="7085" y="398"/>
                      <a:pt x="6918" y="458"/>
                    </a:cubicBezTo>
                    <a:cubicBezTo>
                      <a:pt x="6763" y="517"/>
                      <a:pt x="6584" y="577"/>
                      <a:pt x="6430" y="660"/>
                    </a:cubicBezTo>
                    <a:cubicBezTo>
                      <a:pt x="6263" y="755"/>
                      <a:pt x="6120" y="839"/>
                      <a:pt x="5965" y="946"/>
                    </a:cubicBezTo>
                    <a:cubicBezTo>
                      <a:pt x="5394" y="1363"/>
                      <a:pt x="4930" y="1922"/>
                      <a:pt x="4525" y="2518"/>
                    </a:cubicBezTo>
                    <a:cubicBezTo>
                      <a:pt x="4120" y="3113"/>
                      <a:pt x="3763" y="3744"/>
                      <a:pt x="3322" y="4327"/>
                    </a:cubicBezTo>
                    <a:cubicBezTo>
                      <a:pt x="3096" y="4601"/>
                      <a:pt x="2858" y="4887"/>
                      <a:pt x="2596" y="5125"/>
                    </a:cubicBezTo>
                    <a:cubicBezTo>
                      <a:pt x="2322" y="5363"/>
                      <a:pt x="2036" y="5589"/>
                      <a:pt x="1739" y="5792"/>
                    </a:cubicBezTo>
                    <a:cubicBezTo>
                      <a:pt x="2322" y="5351"/>
                      <a:pt x="2846" y="4863"/>
                      <a:pt x="3275" y="4280"/>
                    </a:cubicBezTo>
                    <a:cubicBezTo>
                      <a:pt x="3679" y="3696"/>
                      <a:pt x="4025" y="3065"/>
                      <a:pt x="4441" y="2470"/>
                    </a:cubicBezTo>
                    <a:cubicBezTo>
                      <a:pt x="4834" y="1875"/>
                      <a:pt x="5311" y="1291"/>
                      <a:pt x="5918" y="874"/>
                    </a:cubicBezTo>
                    <a:cubicBezTo>
                      <a:pt x="6215" y="660"/>
                      <a:pt x="6561" y="505"/>
                      <a:pt x="6906" y="398"/>
                    </a:cubicBezTo>
                    <a:cubicBezTo>
                      <a:pt x="7085" y="351"/>
                      <a:pt x="7263" y="327"/>
                      <a:pt x="7442" y="303"/>
                    </a:cubicBezTo>
                    <a:cubicBezTo>
                      <a:pt x="7486" y="300"/>
                      <a:pt x="7531" y="299"/>
                      <a:pt x="7576" y="299"/>
                    </a:cubicBezTo>
                    <a:close/>
                    <a:moveTo>
                      <a:pt x="7484" y="0"/>
                    </a:moveTo>
                    <a:cubicBezTo>
                      <a:pt x="6400" y="0"/>
                      <a:pt x="5401" y="474"/>
                      <a:pt x="4525" y="1279"/>
                    </a:cubicBezTo>
                    <a:cubicBezTo>
                      <a:pt x="3322" y="2387"/>
                      <a:pt x="1715" y="3613"/>
                      <a:pt x="0" y="3672"/>
                    </a:cubicBezTo>
                    <a:cubicBezTo>
                      <a:pt x="340" y="3831"/>
                      <a:pt x="684" y="3889"/>
                      <a:pt x="1040" y="3889"/>
                    </a:cubicBezTo>
                    <a:cubicBezTo>
                      <a:pt x="1245" y="3889"/>
                      <a:pt x="1454" y="3870"/>
                      <a:pt x="1667" y="3839"/>
                    </a:cubicBezTo>
                    <a:lnTo>
                      <a:pt x="1667" y="3839"/>
                    </a:lnTo>
                    <a:cubicBezTo>
                      <a:pt x="810" y="4256"/>
                      <a:pt x="1905" y="5780"/>
                      <a:pt x="1048" y="6304"/>
                    </a:cubicBezTo>
                    <a:cubicBezTo>
                      <a:pt x="1321" y="6139"/>
                      <a:pt x="1626" y="6106"/>
                      <a:pt x="1933" y="6106"/>
                    </a:cubicBezTo>
                    <a:cubicBezTo>
                      <a:pt x="2136" y="6106"/>
                      <a:pt x="2341" y="6121"/>
                      <a:pt x="2537" y="6121"/>
                    </a:cubicBezTo>
                    <a:cubicBezTo>
                      <a:pt x="3052" y="6121"/>
                      <a:pt x="3513" y="6022"/>
                      <a:pt x="3763" y="5304"/>
                    </a:cubicBezTo>
                    <a:cubicBezTo>
                      <a:pt x="4048" y="5839"/>
                      <a:pt x="4179" y="5958"/>
                      <a:pt x="4656" y="6363"/>
                    </a:cubicBezTo>
                    <a:cubicBezTo>
                      <a:pt x="4513" y="5625"/>
                      <a:pt x="4620" y="5208"/>
                      <a:pt x="4620" y="5208"/>
                    </a:cubicBezTo>
                    <a:lnTo>
                      <a:pt x="4620" y="5208"/>
                    </a:lnTo>
                    <a:cubicBezTo>
                      <a:pt x="4799" y="5351"/>
                      <a:pt x="5060" y="5506"/>
                      <a:pt x="5060" y="5506"/>
                    </a:cubicBezTo>
                    <a:cubicBezTo>
                      <a:pt x="4775" y="4518"/>
                      <a:pt x="4775" y="3553"/>
                      <a:pt x="5191" y="2613"/>
                    </a:cubicBezTo>
                    <a:cubicBezTo>
                      <a:pt x="5273" y="2916"/>
                      <a:pt x="5526" y="3197"/>
                      <a:pt x="5850" y="3197"/>
                    </a:cubicBezTo>
                    <a:cubicBezTo>
                      <a:pt x="5857" y="3197"/>
                      <a:pt x="5863" y="3196"/>
                      <a:pt x="5870" y="3196"/>
                    </a:cubicBezTo>
                    <a:cubicBezTo>
                      <a:pt x="6180" y="3184"/>
                      <a:pt x="6477" y="2910"/>
                      <a:pt x="6501" y="2601"/>
                    </a:cubicBezTo>
                    <a:lnTo>
                      <a:pt x="6501" y="2601"/>
                    </a:lnTo>
                    <a:cubicBezTo>
                      <a:pt x="6432" y="2719"/>
                      <a:pt x="6277" y="2780"/>
                      <a:pt x="6125" y="2780"/>
                    </a:cubicBezTo>
                    <a:cubicBezTo>
                      <a:pt x="6017" y="2780"/>
                      <a:pt x="5909" y="2749"/>
                      <a:pt x="5834" y="2684"/>
                    </a:cubicBezTo>
                    <a:cubicBezTo>
                      <a:pt x="5656" y="2541"/>
                      <a:pt x="5584" y="2291"/>
                      <a:pt x="5584" y="2029"/>
                    </a:cubicBezTo>
                    <a:cubicBezTo>
                      <a:pt x="5596" y="1339"/>
                      <a:pt x="6501" y="934"/>
                      <a:pt x="7061" y="744"/>
                    </a:cubicBezTo>
                    <a:cubicBezTo>
                      <a:pt x="7453" y="598"/>
                      <a:pt x="7868" y="532"/>
                      <a:pt x="8285" y="532"/>
                    </a:cubicBezTo>
                    <a:cubicBezTo>
                      <a:pt x="8958" y="532"/>
                      <a:pt x="9637" y="702"/>
                      <a:pt x="10240" y="982"/>
                    </a:cubicBezTo>
                    <a:cubicBezTo>
                      <a:pt x="9763" y="755"/>
                      <a:pt x="9359" y="422"/>
                      <a:pt x="8859" y="243"/>
                    </a:cubicBezTo>
                    <a:cubicBezTo>
                      <a:pt x="8573" y="148"/>
                      <a:pt x="8299" y="89"/>
                      <a:pt x="8037" y="41"/>
                    </a:cubicBezTo>
                    <a:cubicBezTo>
                      <a:pt x="7850" y="14"/>
                      <a:pt x="7666" y="0"/>
                      <a:pt x="7484"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8"/>
              <p:cNvSpPr/>
              <p:nvPr/>
            </p:nvSpPr>
            <p:spPr>
              <a:xfrm>
                <a:off x="1909217" y="3413319"/>
                <a:ext cx="652515" cy="300077"/>
              </a:xfrm>
              <a:custGeom>
                <a:avLst/>
                <a:gdLst/>
                <a:ahLst/>
                <a:cxnLst/>
                <a:rect l="l" t="t" r="r" b="b"/>
                <a:pathLst>
                  <a:path w="9633" h="4430" extrusionOk="0">
                    <a:moveTo>
                      <a:pt x="6394" y="976"/>
                    </a:moveTo>
                    <a:cubicBezTo>
                      <a:pt x="6414" y="976"/>
                      <a:pt x="6434" y="977"/>
                      <a:pt x="6454" y="977"/>
                    </a:cubicBezTo>
                    <a:cubicBezTo>
                      <a:pt x="6787" y="977"/>
                      <a:pt x="7121" y="1036"/>
                      <a:pt x="7442" y="1144"/>
                    </a:cubicBezTo>
                    <a:cubicBezTo>
                      <a:pt x="7585" y="1203"/>
                      <a:pt x="7752" y="1263"/>
                      <a:pt x="7883" y="1358"/>
                    </a:cubicBezTo>
                    <a:cubicBezTo>
                      <a:pt x="8037" y="1441"/>
                      <a:pt x="8157" y="1548"/>
                      <a:pt x="8276" y="1656"/>
                    </a:cubicBezTo>
                    <a:cubicBezTo>
                      <a:pt x="7764" y="1215"/>
                      <a:pt x="7097" y="1060"/>
                      <a:pt x="6454" y="1060"/>
                    </a:cubicBezTo>
                    <a:cubicBezTo>
                      <a:pt x="5799" y="1072"/>
                      <a:pt x="5180" y="1251"/>
                      <a:pt x="4573" y="1501"/>
                    </a:cubicBezTo>
                    <a:cubicBezTo>
                      <a:pt x="3954" y="1739"/>
                      <a:pt x="3358" y="2025"/>
                      <a:pt x="2739" y="2227"/>
                    </a:cubicBezTo>
                    <a:cubicBezTo>
                      <a:pt x="2430" y="2334"/>
                      <a:pt x="2096" y="2406"/>
                      <a:pt x="1775" y="2453"/>
                    </a:cubicBezTo>
                    <a:cubicBezTo>
                      <a:pt x="1441" y="2501"/>
                      <a:pt x="1120" y="2513"/>
                      <a:pt x="787" y="2513"/>
                    </a:cubicBezTo>
                    <a:cubicBezTo>
                      <a:pt x="1441" y="2477"/>
                      <a:pt x="2096" y="2382"/>
                      <a:pt x="2703" y="2156"/>
                    </a:cubicBezTo>
                    <a:cubicBezTo>
                      <a:pt x="3323" y="1929"/>
                      <a:pt x="3918" y="1656"/>
                      <a:pt x="4525" y="1394"/>
                    </a:cubicBezTo>
                    <a:cubicBezTo>
                      <a:pt x="5114" y="1163"/>
                      <a:pt x="5748" y="976"/>
                      <a:pt x="6394" y="976"/>
                    </a:cubicBezTo>
                    <a:close/>
                    <a:moveTo>
                      <a:pt x="1" y="2525"/>
                    </a:moveTo>
                    <a:cubicBezTo>
                      <a:pt x="2" y="2525"/>
                      <a:pt x="3" y="2525"/>
                      <a:pt x="4" y="2525"/>
                    </a:cubicBezTo>
                    <a:lnTo>
                      <a:pt x="4" y="2525"/>
                    </a:lnTo>
                    <a:cubicBezTo>
                      <a:pt x="3" y="2525"/>
                      <a:pt x="2" y="2525"/>
                      <a:pt x="1" y="2525"/>
                    </a:cubicBezTo>
                    <a:close/>
                    <a:moveTo>
                      <a:pt x="596" y="1"/>
                    </a:moveTo>
                    <a:lnTo>
                      <a:pt x="596" y="1"/>
                    </a:lnTo>
                    <a:cubicBezTo>
                      <a:pt x="858" y="489"/>
                      <a:pt x="1275" y="774"/>
                      <a:pt x="1739" y="1013"/>
                    </a:cubicBezTo>
                    <a:cubicBezTo>
                      <a:pt x="1707" y="1008"/>
                      <a:pt x="1677" y="1005"/>
                      <a:pt x="1647" y="1005"/>
                    </a:cubicBezTo>
                    <a:cubicBezTo>
                      <a:pt x="897" y="1005"/>
                      <a:pt x="884" y="2526"/>
                      <a:pt x="47" y="2526"/>
                    </a:cubicBezTo>
                    <a:cubicBezTo>
                      <a:pt x="33" y="2526"/>
                      <a:pt x="19" y="2526"/>
                      <a:pt x="4" y="2525"/>
                    </a:cubicBezTo>
                    <a:lnTo>
                      <a:pt x="4" y="2525"/>
                    </a:lnTo>
                    <a:cubicBezTo>
                      <a:pt x="762" y="2574"/>
                      <a:pt x="1219" y="3425"/>
                      <a:pt x="1905" y="3425"/>
                    </a:cubicBezTo>
                    <a:cubicBezTo>
                      <a:pt x="2101" y="3425"/>
                      <a:pt x="2315" y="3356"/>
                      <a:pt x="2561" y="3180"/>
                    </a:cubicBezTo>
                    <a:lnTo>
                      <a:pt x="2561" y="3180"/>
                    </a:lnTo>
                    <a:cubicBezTo>
                      <a:pt x="2501" y="3739"/>
                      <a:pt x="2525" y="3894"/>
                      <a:pt x="2680" y="4430"/>
                    </a:cubicBezTo>
                    <a:cubicBezTo>
                      <a:pt x="2942" y="3799"/>
                      <a:pt x="3239" y="3537"/>
                      <a:pt x="3239" y="3537"/>
                    </a:cubicBezTo>
                    <a:cubicBezTo>
                      <a:pt x="3287" y="3751"/>
                      <a:pt x="3418" y="3989"/>
                      <a:pt x="3418" y="3989"/>
                    </a:cubicBezTo>
                    <a:cubicBezTo>
                      <a:pt x="3716" y="3108"/>
                      <a:pt x="4216" y="2382"/>
                      <a:pt x="5013" y="1906"/>
                    </a:cubicBezTo>
                    <a:lnTo>
                      <a:pt x="5013" y="1906"/>
                    </a:lnTo>
                    <a:cubicBezTo>
                      <a:pt x="4906" y="2168"/>
                      <a:pt x="4966" y="2525"/>
                      <a:pt x="5204" y="2679"/>
                    </a:cubicBezTo>
                    <a:cubicBezTo>
                      <a:pt x="5307" y="2736"/>
                      <a:pt x="5422" y="2764"/>
                      <a:pt x="5535" y="2764"/>
                    </a:cubicBezTo>
                    <a:cubicBezTo>
                      <a:pt x="5709" y="2764"/>
                      <a:pt x="5879" y="2697"/>
                      <a:pt x="6002" y="2560"/>
                    </a:cubicBezTo>
                    <a:lnTo>
                      <a:pt x="6002" y="2560"/>
                    </a:lnTo>
                    <a:cubicBezTo>
                      <a:pt x="5963" y="2576"/>
                      <a:pt x="5922" y="2583"/>
                      <a:pt x="5879" y="2583"/>
                    </a:cubicBezTo>
                    <a:cubicBezTo>
                      <a:pt x="5695" y="2583"/>
                      <a:pt x="5490" y="2449"/>
                      <a:pt x="5442" y="2275"/>
                    </a:cubicBezTo>
                    <a:cubicBezTo>
                      <a:pt x="5382" y="2072"/>
                      <a:pt x="5466" y="1846"/>
                      <a:pt x="5597" y="1667"/>
                    </a:cubicBezTo>
                    <a:cubicBezTo>
                      <a:pt x="5780" y="1398"/>
                      <a:pt x="6105" y="1315"/>
                      <a:pt x="6449" y="1315"/>
                    </a:cubicBezTo>
                    <a:cubicBezTo>
                      <a:pt x="6774" y="1315"/>
                      <a:pt x="7116" y="1389"/>
                      <a:pt x="7371" y="1453"/>
                    </a:cubicBezTo>
                    <a:cubicBezTo>
                      <a:pt x="8335" y="1715"/>
                      <a:pt x="9121" y="2441"/>
                      <a:pt x="9633" y="3287"/>
                    </a:cubicBezTo>
                    <a:cubicBezTo>
                      <a:pt x="9395" y="2870"/>
                      <a:pt x="9252" y="2429"/>
                      <a:pt x="8978" y="2025"/>
                    </a:cubicBezTo>
                    <a:cubicBezTo>
                      <a:pt x="8823" y="1798"/>
                      <a:pt x="8645" y="1608"/>
                      <a:pt x="8466" y="1441"/>
                    </a:cubicBezTo>
                    <a:cubicBezTo>
                      <a:pt x="7778" y="782"/>
                      <a:pt x="6898" y="498"/>
                      <a:pt x="5931" y="498"/>
                    </a:cubicBezTo>
                    <a:cubicBezTo>
                      <a:pt x="5693" y="498"/>
                      <a:pt x="5450" y="515"/>
                      <a:pt x="5204" y="548"/>
                    </a:cubicBezTo>
                    <a:cubicBezTo>
                      <a:pt x="4648" y="630"/>
                      <a:pt x="4039" y="692"/>
                      <a:pt x="3426" y="692"/>
                    </a:cubicBezTo>
                    <a:cubicBezTo>
                      <a:pt x="2423" y="692"/>
                      <a:pt x="1409" y="525"/>
                      <a:pt x="596"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8"/>
              <p:cNvSpPr/>
              <p:nvPr/>
            </p:nvSpPr>
            <p:spPr>
              <a:xfrm>
                <a:off x="2047130" y="3380263"/>
                <a:ext cx="238030" cy="41455"/>
              </a:xfrm>
              <a:custGeom>
                <a:avLst/>
                <a:gdLst/>
                <a:ahLst/>
                <a:cxnLst/>
                <a:rect l="l" t="t" r="r" b="b"/>
                <a:pathLst>
                  <a:path w="3514" h="612" extrusionOk="0">
                    <a:moveTo>
                      <a:pt x="1" y="0"/>
                    </a:moveTo>
                    <a:lnTo>
                      <a:pt x="1" y="0"/>
                    </a:lnTo>
                    <a:cubicBezTo>
                      <a:pt x="710" y="398"/>
                      <a:pt x="1481" y="612"/>
                      <a:pt x="2266" y="612"/>
                    </a:cubicBezTo>
                    <a:cubicBezTo>
                      <a:pt x="2680" y="612"/>
                      <a:pt x="3098" y="552"/>
                      <a:pt x="3513" y="429"/>
                    </a:cubicBezTo>
                    <a:cubicBezTo>
                      <a:pt x="2334" y="274"/>
                      <a:pt x="1179" y="143"/>
                      <a:pt x="1"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8"/>
              <p:cNvSpPr/>
              <p:nvPr/>
            </p:nvSpPr>
            <p:spPr>
              <a:xfrm>
                <a:off x="2902858" y="3846432"/>
                <a:ext cx="459734" cy="168395"/>
              </a:xfrm>
              <a:custGeom>
                <a:avLst/>
                <a:gdLst/>
                <a:ahLst/>
                <a:cxnLst/>
                <a:rect l="l" t="t" r="r" b="b"/>
                <a:pathLst>
                  <a:path w="6787" h="2486" extrusionOk="0">
                    <a:moveTo>
                      <a:pt x="5394" y="774"/>
                    </a:moveTo>
                    <a:cubicBezTo>
                      <a:pt x="5108" y="929"/>
                      <a:pt x="4798" y="1060"/>
                      <a:pt x="4489" y="1167"/>
                    </a:cubicBezTo>
                    <a:cubicBezTo>
                      <a:pt x="4167" y="1274"/>
                      <a:pt x="3834" y="1346"/>
                      <a:pt x="3489" y="1393"/>
                    </a:cubicBezTo>
                    <a:cubicBezTo>
                      <a:pt x="3240" y="1419"/>
                      <a:pt x="2991" y="1439"/>
                      <a:pt x="2738" y="1439"/>
                    </a:cubicBezTo>
                    <a:cubicBezTo>
                      <a:pt x="2640" y="1439"/>
                      <a:pt x="2541" y="1436"/>
                      <a:pt x="2441" y="1429"/>
                    </a:cubicBezTo>
                    <a:cubicBezTo>
                      <a:pt x="2108" y="1417"/>
                      <a:pt x="1750" y="1369"/>
                      <a:pt x="1405" y="1310"/>
                    </a:cubicBezTo>
                    <a:lnTo>
                      <a:pt x="1405" y="1310"/>
                    </a:lnTo>
                    <a:cubicBezTo>
                      <a:pt x="1750" y="1334"/>
                      <a:pt x="2108" y="1358"/>
                      <a:pt x="2441" y="1358"/>
                    </a:cubicBezTo>
                    <a:cubicBezTo>
                      <a:pt x="2786" y="1358"/>
                      <a:pt x="3132" y="1346"/>
                      <a:pt x="3477" y="1298"/>
                    </a:cubicBezTo>
                    <a:cubicBezTo>
                      <a:pt x="3810" y="1250"/>
                      <a:pt x="4144" y="1191"/>
                      <a:pt x="4453" y="1108"/>
                    </a:cubicBezTo>
                    <a:cubicBezTo>
                      <a:pt x="4787" y="1012"/>
                      <a:pt x="5084" y="917"/>
                      <a:pt x="5394" y="774"/>
                    </a:cubicBezTo>
                    <a:close/>
                    <a:moveTo>
                      <a:pt x="6787" y="0"/>
                    </a:moveTo>
                    <a:cubicBezTo>
                      <a:pt x="5204" y="738"/>
                      <a:pt x="3450" y="1122"/>
                      <a:pt x="1697" y="1122"/>
                    </a:cubicBezTo>
                    <a:cubicBezTo>
                      <a:pt x="1129" y="1122"/>
                      <a:pt x="562" y="1082"/>
                      <a:pt x="0" y="1000"/>
                    </a:cubicBezTo>
                    <a:lnTo>
                      <a:pt x="0" y="1000"/>
                    </a:lnTo>
                    <a:cubicBezTo>
                      <a:pt x="444" y="1506"/>
                      <a:pt x="1263" y="1860"/>
                      <a:pt x="1970" y="1860"/>
                    </a:cubicBezTo>
                    <a:cubicBezTo>
                      <a:pt x="2079" y="1860"/>
                      <a:pt x="2185" y="1851"/>
                      <a:pt x="2286" y="1834"/>
                    </a:cubicBezTo>
                    <a:lnTo>
                      <a:pt x="2286" y="1834"/>
                    </a:lnTo>
                    <a:cubicBezTo>
                      <a:pt x="2048" y="2060"/>
                      <a:pt x="1060" y="2370"/>
                      <a:pt x="1036" y="2429"/>
                    </a:cubicBezTo>
                    <a:cubicBezTo>
                      <a:pt x="1188" y="2468"/>
                      <a:pt x="1353" y="2486"/>
                      <a:pt x="1529" y="2486"/>
                    </a:cubicBezTo>
                    <a:cubicBezTo>
                      <a:pt x="3186" y="2486"/>
                      <a:pt x="5775" y="883"/>
                      <a:pt x="6787" y="0"/>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7" name="Google Shape;577;p8"/>
            <p:cNvSpPr/>
            <p:nvPr/>
          </p:nvSpPr>
          <p:spPr>
            <a:xfrm>
              <a:off x="3198518" y="1129275"/>
              <a:ext cx="1066708"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8" name="Google Shape;578;p8"/>
            <p:cNvGrpSpPr/>
            <p:nvPr/>
          </p:nvGrpSpPr>
          <p:grpSpPr>
            <a:xfrm>
              <a:off x="4433200" y="913500"/>
              <a:ext cx="279225" cy="446500"/>
              <a:chOff x="6932400" y="1038950"/>
              <a:chExt cx="279225" cy="446500"/>
            </a:xfrm>
          </p:grpSpPr>
          <p:sp>
            <p:nvSpPr>
              <p:cNvPr id="579" name="Google Shape;579;p8"/>
              <p:cNvSpPr/>
              <p:nvPr/>
            </p:nvSpPr>
            <p:spPr>
              <a:xfrm>
                <a:off x="6932400" y="1149075"/>
                <a:ext cx="279225" cy="58975"/>
              </a:xfrm>
              <a:custGeom>
                <a:avLst/>
                <a:gdLst/>
                <a:ahLst/>
                <a:cxnLst/>
                <a:rect l="l" t="t" r="r" b="b"/>
                <a:pathLst>
                  <a:path w="11169" h="2359" extrusionOk="0">
                    <a:moveTo>
                      <a:pt x="1322" y="1"/>
                    </a:moveTo>
                    <a:lnTo>
                      <a:pt x="1" y="1179"/>
                    </a:lnTo>
                    <a:lnTo>
                      <a:pt x="1322" y="2358"/>
                    </a:lnTo>
                    <a:lnTo>
                      <a:pt x="5585" y="1358"/>
                    </a:lnTo>
                    <a:lnTo>
                      <a:pt x="9823" y="2358"/>
                    </a:lnTo>
                    <a:lnTo>
                      <a:pt x="11169" y="1179"/>
                    </a:lnTo>
                    <a:lnTo>
                      <a:pt x="9823" y="1"/>
                    </a:lnTo>
                    <a:lnTo>
                      <a:pt x="5585" y="1001"/>
                    </a:lnTo>
                    <a:lnTo>
                      <a:pt x="1322" y="1"/>
                    </a:ln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8"/>
              <p:cNvSpPr/>
              <p:nvPr/>
            </p:nvSpPr>
            <p:spPr>
              <a:xfrm>
                <a:off x="7010675" y="1117225"/>
                <a:ext cx="122675" cy="122675"/>
              </a:xfrm>
              <a:custGeom>
                <a:avLst/>
                <a:gdLst/>
                <a:ahLst/>
                <a:cxnLst/>
                <a:rect l="l" t="t" r="r" b="b"/>
                <a:pathLst>
                  <a:path w="4907" h="4907" extrusionOk="0">
                    <a:moveTo>
                      <a:pt x="2454" y="596"/>
                    </a:moveTo>
                    <a:cubicBezTo>
                      <a:pt x="3478" y="596"/>
                      <a:pt x="4311" y="1430"/>
                      <a:pt x="4311" y="2453"/>
                    </a:cubicBezTo>
                    <a:cubicBezTo>
                      <a:pt x="4311" y="3477"/>
                      <a:pt x="3478" y="4311"/>
                      <a:pt x="2454" y="4311"/>
                    </a:cubicBezTo>
                    <a:cubicBezTo>
                      <a:pt x="1430" y="4311"/>
                      <a:pt x="596" y="3477"/>
                      <a:pt x="596" y="2453"/>
                    </a:cubicBezTo>
                    <a:cubicBezTo>
                      <a:pt x="596" y="1430"/>
                      <a:pt x="1430" y="596"/>
                      <a:pt x="2454" y="596"/>
                    </a:cubicBezTo>
                    <a:close/>
                    <a:moveTo>
                      <a:pt x="2454" y="1"/>
                    </a:moveTo>
                    <a:cubicBezTo>
                      <a:pt x="1096" y="1"/>
                      <a:pt x="1" y="1096"/>
                      <a:pt x="1" y="2453"/>
                    </a:cubicBezTo>
                    <a:cubicBezTo>
                      <a:pt x="1" y="3811"/>
                      <a:pt x="1096" y="4906"/>
                      <a:pt x="2454" y="4906"/>
                    </a:cubicBezTo>
                    <a:cubicBezTo>
                      <a:pt x="3811" y="4906"/>
                      <a:pt x="4906" y="3811"/>
                      <a:pt x="4906" y="2453"/>
                    </a:cubicBezTo>
                    <a:cubicBezTo>
                      <a:pt x="4906" y="1096"/>
                      <a:pt x="3811" y="1"/>
                      <a:pt x="2454" y="1"/>
                    </a:cubicBez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8"/>
              <p:cNvSpPr/>
              <p:nvPr/>
            </p:nvSpPr>
            <p:spPr>
              <a:xfrm>
                <a:off x="7042525" y="1038950"/>
                <a:ext cx="58975" cy="446500"/>
              </a:xfrm>
              <a:custGeom>
                <a:avLst/>
                <a:gdLst/>
                <a:ahLst/>
                <a:cxnLst/>
                <a:rect l="l" t="t" r="r" b="b"/>
                <a:pathLst>
                  <a:path w="2359" h="17860" extrusionOk="0">
                    <a:moveTo>
                      <a:pt x="1180" y="0"/>
                    </a:moveTo>
                    <a:lnTo>
                      <a:pt x="1" y="1346"/>
                    </a:lnTo>
                    <a:lnTo>
                      <a:pt x="1001" y="5584"/>
                    </a:lnTo>
                    <a:lnTo>
                      <a:pt x="1" y="16526"/>
                    </a:lnTo>
                    <a:lnTo>
                      <a:pt x="1180" y="17860"/>
                    </a:lnTo>
                    <a:lnTo>
                      <a:pt x="2358" y="16526"/>
                    </a:lnTo>
                    <a:lnTo>
                      <a:pt x="1358" y="5584"/>
                    </a:lnTo>
                    <a:lnTo>
                      <a:pt x="2358" y="1346"/>
                    </a:lnTo>
                    <a:lnTo>
                      <a:pt x="1180" y="0"/>
                    </a:lnTo>
                    <a:close/>
                  </a:path>
                </a:pathLst>
              </a:custGeom>
              <a:solidFill>
                <a:schemeClr val="accent2"/>
              </a:solidFill>
              <a:ln>
                <a:noFill/>
              </a:ln>
              <a:effectLst>
                <a:outerShdw blurRad="57150" dist="1905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2" name="Google Shape;582;p8"/>
            <p:cNvSpPr/>
            <p:nvPr/>
          </p:nvSpPr>
          <p:spPr>
            <a:xfrm>
              <a:off x="3198525" y="1183800"/>
              <a:ext cx="1066708" cy="5702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8"/>
            <p:cNvSpPr/>
            <p:nvPr/>
          </p:nvSpPr>
          <p:spPr>
            <a:xfrm>
              <a:off x="4880393" y="1129275"/>
              <a:ext cx="1066708"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8"/>
            <p:cNvSpPr/>
            <p:nvPr/>
          </p:nvSpPr>
          <p:spPr>
            <a:xfrm>
              <a:off x="4880400" y="1183800"/>
              <a:ext cx="1066708" cy="5702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5" name="Google Shape;585;p8"/>
            <p:cNvGrpSpPr/>
            <p:nvPr/>
          </p:nvGrpSpPr>
          <p:grpSpPr>
            <a:xfrm>
              <a:off x="2947435" y="3939525"/>
              <a:ext cx="323151" cy="111550"/>
              <a:chOff x="3023635" y="3939525"/>
              <a:chExt cx="323151" cy="111550"/>
            </a:xfrm>
          </p:grpSpPr>
          <p:sp>
            <p:nvSpPr>
              <p:cNvPr id="586" name="Google Shape;586;p8"/>
              <p:cNvSpPr/>
              <p:nvPr/>
            </p:nvSpPr>
            <p:spPr>
              <a:xfrm>
                <a:off x="3023635" y="3939525"/>
                <a:ext cx="323148"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8"/>
              <p:cNvSpPr/>
              <p:nvPr/>
            </p:nvSpPr>
            <p:spPr>
              <a:xfrm>
                <a:off x="3023637" y="3994050"/>
                <a:ext cx="323148" cy="5702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8" name="Google Shape;588;p8"/>
            <p:cNvGrpSpPr/>
            <p:nvPr/>
          </p:nvGrpSpPr>
          <p:grpSpPr>
            <a:xfrm>
              <a:off x="5873510" y="3939525"/>
              <a:ext cx="323151" cy="111550"/>
              <a:chOff x="3023635" y="3939525"/>
              <a:chExt cx="323151" cy="111550"/>
            </a:xfrm>
          </p:grpSpPr>
          <p:sp>
            <p:nvSpPr>
              <p:cNvPr id="589" name="Google Shape;589;p8"/>
              <p:cNvSpPr/>
              <p:nvPr/>
            </p:nvSpPr>
            <p:spPr>
              <a:xfrm>
                <a:off x="3023635" y="3939525"/>
                <a:ext cx="323148"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8"/>
              <p:cNvSpPr/>
              <p:nvPr/>
            </p:nvSpPr>
            <p:spPr>
              <a:xfrm>
                <a:off x="3023637" y="3994050"/>
                <a:ext cx="323148" cy="5702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591"/>
        <p:cNvGrpSpPr/>
        <p:nvPr/>
      </p:nvGrpSpPr>
      <p:grpSpPr>
        <a:xfrm>
          <a:off x="0" y="0"/>
          <a:ext cx="0" cy="0"/>
          <a:chOff x="0" y="0"/>
          <a:chExt cx="0" cy="0"/>
        </a:xfrm>
      </p:grpSpPr>
      <p:grpSp>
        <p:nvGrpSpPr>
          <p:cNvPr id="592" name="Google Shape;592;p9"/>
          <p:cNvGrpSpPr/>
          <p:nvPr/>
        </p:nvGrpSpPr>
        <p:grpSpPr>
          <a:xfrm>
            <a:off x="-23" y="114913"/>
            <a:ext cx="9067896" cy="4900595"/>
            <a:chOff x="-23" y="114913"/>
            <a:chExt cx="9067896" cy="4900595"/>
          </a:xfrm>
        </p:grpSpPr>
        <p:grpSp>
          <p:nvGrpSpPr>
            <p:cNvPr id="593" name="Google Shape;593;p9"/>
            <p:cNvGrpSpPr/>
            <p:nvPr/>
          </p:nvGrpSpPr>
          <p:grpSpPr>
            <a:xfrm flipH="1">
              <a:off x="4477159" y="4842845"/>
              <a:ext cx="189780" cy="172662"/>
              <a:chOff x="4520653" y="4806269"/>
              <a:chExt cx="189780" cy="172662"/>
            </a:xfrm>
          </p:grpSpPr>
          <p:sp>
            <p:nvSpPr>
              <p:cNvPr id="594" name="Google Shape;594;p9"/>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9"/>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9"/>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9"/>
            <p:cNvSpPr/>
            <p:nvPr/>
          </p:nvSpPr>
          <p:spPr>
            <a:xfrm flipH="1">
              <a:off x="4470441"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8" name="Google Shape;598;p9"/>
            <p:cNvGrpSpPr/>
            <p:nvPr/>
          </p:nvGrpSpPr>
          <p:grpSpPr>
            <a:xfrm flipH="1">
              <a:off x="-23" y="114937"/>
              <a:ext cx="9067896" cy="4880416"/>
              <a:chOff x="76177" y="114937"/>
              <a:chExt cx="9067896" cy="4880416"/>
            </a:xfrm>
          </p:grpSpPr>
          <p:grpSp>
            <p:nvGrpSpPr>
              <p:cNvPr id="599" name="Google Shape;599;p9"/>
              <p:cNvGrpSpPr/>
              <p:nvPr/>
            </p:nvGrpSpPr>
            <p:grpSpPr>
              <a:xfrm>
                <a:off x="194306" y="1034696"/>
                <a:ext cx="213648" cy="3005896"/>
                <a:chOff x="194306" y="1034696"/>
                <a:chExt cx="213648" cy="3005896"/>
              </a:xfrm>
            </p:grpSpPr>
            <p:sp>
              <p:nvSpPr>
                <p:cNvPr id="600" name="Google Shape;600;p9"/>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9"/>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9"/>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9"/>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4" name="Google Shape;604;p9"/>
              <p:cNvGrpSpPr/>
              <p:nvPr/>
            </p:nvGrpSpPr>
            <p:grpSpPr>
              <a:xfrm>
                <a:off x="1005226" y="210401"/>
                <a:ext cx="8138847" cy="211872"/>
                <a:chOff x="1005226" y="199492"/>
                <a:chExt cx="8138847" cy="211872"/>
              </a:xfrm>
            </p:grpSpPr>
            <p:sp>
              <p:nvSpPr>
                <p:cNvPr id="605" name="Google Shape;605;p9"/>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9"/>
                <p:cNvGrpSpPr/>
                <p:nvPr/>
              </p:nvGrpSpPr>
              <p:grpSpPr>
                <a:xfrm>
                  <a:off x="1005226" y="199492"/>
                  <a:ext cx="3295960" cy="211872"/>
                  <a:chOff x="1018925" y="254356"/>
                  <a:chExt cx="3295960" cy="211872"/>
                </a:xfrm>
              </p:grpSpPr>
              <p:sp>
                <p:nvSpPr>
                  <p:cNvPr id="607" name="Google Shape;607;p9"/>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9"/>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9" name="Google Shape;609;p9"/>
              <p:cNvGrpSpPr/>
              <p:nvPr/>
            </p:nvGrpSpPr>
            <p:grpSpPr>
              <a:xfrm>
                <a:off x="91453" y="114937"/>
                <a:ext cx="750045" cy="777207"/>
                <a:chOff x="54877" y="169801"/>
                <a:chExt cx="750045" cy="777207"/>
              </a:xfrm>
            </p:grpSpPr>
            <p:sp>
              <p:nvSpPr>
                <p:cNvPr id="610" name="Google Shape;610;p9"/>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9"/>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9"/>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9"/>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9"/>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9"/>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9"/>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9"/>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9"/>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9"/>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9"/>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9"/>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9"/>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9"/>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9"/>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9"/>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9"/>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9"/>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9"/>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9" name="Google Shape;629;p9"/>
              <p:cNvGrpSpPr/>
              <p:nvPr/>
            </p:nvGrpSpPr>
            <p:grpSpPr>
              <a:xfrm>
                <a:off x="76177" y="4248700"/>
                <a:ext cx="779177" cy="746654"/>
                <a:chOff x="39601" y="4212124"/>
                <a:chExt cx="779177" cy="746654"/>
              </a:xfrm>
            </p:grpSpPr>
            <p:sp>
              <p:nvSpPr>
                <p:cNvPr id="630" name="Google Shape;630;p9"/>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9"/>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9"/>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9"/>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9"/>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9"/>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9"/>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9"/>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9"/>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9"/>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9"/>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9"/>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9"/>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9"/>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9"/>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9"/>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9"/>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9"/>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9"/>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9" name="Google Shape;649;p9"/>
              <p:cNvGrpSpPr/>
              <p:nvPr/>
            </p:nvGrpSpPr>
            <p:grpSpPr>
              <a:xfrm rot="10800000" flipH="1">
                <a:off x="1005226" y="4721208"/>
                <a:ext cx="8138847" cy="211872"/>
                <a:chOff x="1005226" y="199492"/>
                <a:chExt cx="8138847" cy="211872"/>
              </a:xfrm>
            </p:grpSpPr>
            <p:sp>
              <p:nvSpPr>
                <p:cNvPr id="650" name="Google Shape;650;p9"/>
                <p:cNvSpPr/>
                <p:nvPr/>
              </p:nvSpPr>
              <p:spPr>
                <a:xfrm>
                  <a:off x="4842450" y="199550"/>
                  <a:ext cx="4301622" cy="14950"/>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1" name="Google Shape;651;p9"/>
                <p:cNvGrpSpPr/>
                <p:nvPr/>
              </p:nvGrpSpPr>
              <p:grpSpPr>
                <a:xfrm>
                  <a:off x="1005226" y="199492"/>
                  <a:ext cx="3295960" cy="211872"/>
                  <a:chOff x="1018925" y="254356"/>
                  <a:chExt cx="3295960" cy="211872"/>
                </a:xfrm>
              </p:grpSpPr>
              <p:sp>
                <p:nvSpPr>
                  <p:cNvPr id="652" name="Google Shape;652;p9"/>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9"/>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654" name="Google Shape;654;p9"/>
          <p:cNvSpPr txBox="1">
            <a:spLocks noGrp="1"/>
          </p:cNvSpPr>
          <p:nvPr>
            <p:ph type="title"/>
          </p:nvPr>
        </p:nvSpPr>
        <p:spPr>
          <a:xfrm>
            <a:off x="1048525" y="1454025"/>
            <a:ext cx="4045200" cy="1335900"/>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7900">
                <a:solidFill>
                  <a:schemeClr val="accent5"/>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55" name="Google Shape;655;p9"/>
          <p:cNvSpPr txBox="1">
            <a:spLocks noGrp="1"/>
          </p:cNvSpPr>
          <p:nvPr>
            <p:ph type="subTitle" idx="1"/>
          </p:nvPr>
        </p:nvSpPr>
        <p:spPr>
          <a:xfrm>
            <a:off x="1048525" y="2722100"/>
            <a:ext cx="3639900" cy="954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5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6"/>
        <p:cNvGrpSpPr/>
        <p:nvPr/>
      </p:nvGrpSpPr>
      <p:grpSpPr>
        <a:xfrm>
          <a:off x="0" y="0"/>
          <a:ext cx="0" cy="0"/>
          <a:chOff x="0" y="0"/>
          <a:chExt cx="0" cy="0"/>
        </a:xfrm>
      </p:grpSpPr>
      <p:grpSp>
        <p:nvGrpSpPr>
          <p:cNvPr id="657" name="Google Shape;657;p10"/>
          <p:cNvGrpSpPr/>
          <p:nvPr/>
        </p:nvGrpSpPr>
        <p:grpSpPr>
          <a:xfrm>
            <a:off x="76177" y="114913"/>
            <a:ext cx="8991497" cy="4900595"/>
            <a:chOff x="76177" y="114913"/>
            <a:chExt cx="8991497" cy="4900595"/>
          </a:xfrm>
        </p:grpSpPr>
        <p:grpSp>
          <p:nvGrpSpPr>
            <p:cNvPr id="658" name="Google Shape;658;p10"/>
            <p:cNvGrpSpPr/>
            <p:nvPr/>
          </p:nvGrpSpPr>
          <p:grpSpPr>
            <a:xfrm>
              <a:off x="4477110" y="4842845"/>
              <a:ext cx="189780" cy="172662"/>
              <a:chOff x="4520653" y="4806269"/>
              <a:chExt cx="189780" cy="172662"/>
            </a:xfrm>
          </p:grpSpPr>
          <p:sp>
            <p:nvSpPr>
              <p:cNvPr id="659" name="Google Shape;659;p10"/>
              <p:cNvSpPr/>
              <p:nvPr/>
            </p:nvSpPr>
            <p:spPr>
              <a:xfrm>
                <a:off x="4579176" y="4806269"/>
                <a:ext cx="73477" cy="172662"/>
              </a:xfrm>
              <a:custGeom>
                <a:avLst/>
                <a:gdLst/>
                <a:ahLst/>
                <a:cxnLst/>
                <a:rect l="l" t="t" r="r" b="b"/>
                <a:pathLst>
                  <a:path w="2275" h="5346" extrusionOk="0">
                    <a:moveTo>
                      <a:pt x="1131" y="1"/>
                    </a:moveTo>
                    <a:cubicBezTo>
                      <a:pt x="1131" y="1"/>
                      <a:pt x="0" y="1201"/>
                      <a:pt x="0" y="2679"/>
                    </a:cubicBezTo>
                    <a:cubicBezTo>
                      <a:pt x="0" y="4145"/>
                      <a:pt x="1131" y="5345"/>
                      <a:pt x="1131" y="5345"/>
                    </a:cubicBezTo>
                    <a:cubicBezTo>
                      <a:pt x="1131" y="5345"/>
                      <a:pt x="2274" y="4145"/>
                      <a:pt x="2274" y="2679"/>
                    </a:cubicBezTo>
                    <a:cubicBezTo>
                      <a:pt x="2274" y="1201"/>
                      <a:pt x="1131" y="1"/>
                      <a:pt x="113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0"/>
              <p:cNvSpPr/>
              <p:nvPr/>
            </p:nvSpPr>
            <p:spPr>
              <a:xfrm>
                <a:off x="4520653" y="4826423"/>
                <a:ext cx="60396" cy="60429"/>
              </a:xfrm>
              <a:custGeom>
                <a:avLst/>
                <a:gdLst/>
                <a:ahLst/>
                <a:cxnLst/>
                <a:rect l="l" t="t" r="r" b="b"/>
                <a:pathLst>
                  <a:path w="1870" h="1871" extrusionOk="0">
                    <a:moveTo>
                      <a:pt x="1870" y="0"/>
                    </a:moveTo>
                    <a:lnTo>
                      <a:pt x="1870" y="0"/>
                    </a:lnTo>
                    <a:cubicBezTo>
                      <a:pt x="1870" y="0"/>
                      <a:pt x="1062" y="23"/>
                      <a:pt x="543" y="531"/>
                    </a:cubicBezTo>
                    <a:cubicBezTo>
                      <a:pt x="35" y="1062"/>
                      <a:pt x="0" y="1870"/>
                      <a:pt x="0" y="1870"/>
                    </a:cubicBezTo>
                    <a:cubicBezTo>
                      <a:pt x="0" y="1870"/>
                      <a:pt x="808" y="1847"/>
                      <a:pt x="1327" y="1328"/>
                    </a:cubicBezTo>
                    <a:cubicBezTo>
                      <a:pt x="1847" y="808"/>
                      <a:pt x="1870" y="0"/>
                      <a:pt x="18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0"/>
              <p:cNvSpPr/>
              <p:nvPr/>
            </p:nvSpPr>
            <p:spPr>
              <a:xfrm>
                <a:off x="4650359" y="4826423"/>
                <a:ext cx="60073" cy="60429"/>
              </a:xfrm>
              <a:custGeom>
                <a:avLst/>
                <a:gdLst/>
                <a:ahLst/>
                <a:cxnLst/>
                <a:rect l="l" t="t" r="r" b="b"/>
                <a:pathLst>
                  <a:path w="1860" h="1871" extrusionOk="0">
                    <a:moveTo>
                      <a:pt x="1" y="0"/>
                    </a:moveTo>
                    <a:cubicBezTo>
                      <a:pt x="1" y="0"/>
                      <a:pt x="12" y="808"/>
                      <a:pt x="532" y="1328"/>
                    </a:cubicBezTo>
                    <a:cubicBezTo>
                      <a:pt x="1051" y="1847"/>
                      <a:pt x="1859" y="1870"/>
                      <a:pt x="1859" y="1870"/>
                    </a:cubicBezTo>
                    <a:cubicBezTo>
                      <a:pt x="1859" y="1870"/>
                      <a:pt x="1836" y="1062"/>
                      <a:pt x="1328" y="531"/>
                    </a:cubicBezTo>
                    <a:cubicBezTo>
                      <a:pt x="809" y="23"/>
                      <a:pt x="1" y="0"/>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2" name="Google Shape;662;p10"/>
            <p:cNvGrpSpPr/>
            <p:nvPr/>
          </p:nvGrpSpPr>
          <p:grpSpPr>
            <a:xfrm>
              <a:off x="194306" y="1034696"/>
              <a:ext cx="213648" cy="3005896"/>
              <a:chOff x="194306" y="1034696"/>
              <a:chExt cx="213648" cy="3005896"/>
            </a:xfrm>
          </p:grpSpPr>
          <p:sp>
            <p:nvSpPr>
              <p:cNvPr id="663" name="Google Shape;663;p10"/>
              <p:cNvSpPr/>
              <p:nvPr/>
            </p:nvSpPr>
            <p:spPr>
              <a:xfrm>
                <a:off x="196179" y="1165533"/>
                <a:ext cx="14921" cy="1487494"/>
              </a:xfrm>
              <a:custGeom>
                <a:avLst/>
                <a:gdLst/>
                <a:ahLst/>
                <a:cxnLst/>
                <a:rect l="l" t="t" r="r" b="b"/>
                <a:pathLst>
                  <a:path w="462"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0"/>
              <p:cNvSpPr/>
              <p:nvPr/>
            </p:nvSpPr>
            <p:spPr>
              <a:xfrm>
                <a:off x="194306" y="1034696"/>
                <a:ext cx="213648" cy="143918"/>
              </a:xfrm>
              <a:custGeom>
                <a:avLst/>
                <a:gdLst/>
                <a:ahLst/>
                <a:cxnLst/>
                <a:rect l="l" t="t" r="r" b="b"/>
                <a:pathLst>
                  <a:path w="6615" h="4456" extrusionOk="0">
                    <a:moveTo>
                      <a:pt x="3925" y="0"/>
                    </a:moveTo>
                    <a:lnTo>
                      <a:pt x="3498" y="35"/>
                    </a:lnTo>
                    <a:lnTo>
                      <a:pt x="3071" y="104"/>
                    </a:lnTo>
                    <a:cubicBezTo>
                      <a:pt x="2944" y="151"/>
                      <a:pt x="2805" y="174"/>
                      <a:pt x="2667" y="220"/>
                    </a:cubicBezTo>
                    <a:cubicBezTo>
                      <a:pt x="2136" y="404"/>
                      <a:pt x="1651" y="705"/>
                      <a:pt x="1259" y="1097"/>
                    </a:cubicBezTo>
                    <a:cubicBezTo>
                      <a:pt x="451" y="1859"/>
                      <a:pt x="1" y="2978"/>
                      <a:pt x="47" y="4052"/>
                    </a:cubicBezTo>
                    <a:cubicBezTo>
                      <a:pt x="47" y="4183"/>
                      <a:pt x="149" y="4272"/>
                      <a:pt x="258" y="4272"/>
                    </a:cubicBezTo>
                    <a:cubicBezTo>
                      <a:pt x="265" y="4272"/>
                      <a:pt x="271" y="4272"/>
                      <a:pt x="278" y="4271"/>
                    </a:cubicBezTo>
                    <a:cubicBezTo>
                      <a:pt x="405" y="4271"/>
                      <a:pt x="508" y="4167"/>
                      <a:pt x="508" y="4052"/>
                    </a:cubicBezTo>
                    <a:cubicBezTo>
                      <a:pt x="543" y="3094"/>
                      <a:pt x="1005" y="2182"/>
                      <a:pt x="1720" y="1605"/>
                    </a:cubicBezTo>
                    <a:cubicBezTo>
                      <a:pt x="2078" y="1316"/>
                      <a:pt x="2482" y="1085"/>
                      <a:pt x="2932" y="970"/>
                    </a:cubicBezTo>
                    <a:cubicBezTo>
                      <a:pt x="3048" y="935"/>
                      <a:pt x="3152" y="924"/>
                      <a:pt x="3267" y="901"/>
                    </a:cubicBezTo>
                    <a:lnTo>
                      <a:pt x="3590" y="855"/>
                    </a:lnTo>
                    <a:lnTo>
                      <a:pt x="3925" y="855"/>
                    </a:lnTo>
                    <a:cubicBezTo>
                      <a:pt x="4029" y="866"/>
                      <a:pt x="4133" y="866"/>
                      <a:pt x="4225" y="901"/>
                    </a:cubicBezTo>
                    <a:cubicBezTo>
                      <a:pt x="4618" y="982"/>
                      <a:pt x="4964" y="1224"/>
                      <a:pt x="5195" y="1547"/>
                    </a:cubicBezTo>
                    <a:cubicBezTo>
                      <a:pt x="5426" y="1847"/>
                      <a:pt x="5529" y="2263"/>
                      <a:pt x="5495" y="2609"/>
                    </a:cubicBezTo>
                    <a:cubicBezTo>
                      <a:pt x="5472" y="2898"/>
                      <a:pt x="5241" y="3128"/>
                      <a:pt x="4975" y="3186"/>
                    </a:cubicBezTo>
                    <a:cubicBezTo>
                      <a:pt x="4918" y="3209"/>
                      <a:pt x="4848" y="3209"/>
                      <a:pt x="4791" y="3209"/>
                    </a:cubicBezTo>
                    <a:cubicBezTo>
                      <a:pt x="4779" y="3209"/>
                      <a:pt x="4756" y="3186"/>
                      <a:pt x="4756" y="3175"/>
                    </a:cubicBezTo>
                    <a:cubicBezTo>
                      <a:pt x="4722" y="3152"/>
                      <a:pt x="4722" y="3117"/>
                      <a:pt x="4722" y="3094"/>
                    </a:cubicBezTo>
                    <a:cubicBezTo>
                      <a:pt x="4825" y="2725"/>
                      <a:pt x="4618" y="2355"/>
                      <a:pt x="4260" y="2240"/>
                    </a:cubicBezTo>
                    <a:cubicBezTo>
                      <a:pt x="4197" y="2222"/>
                      <a:pt x="4134" y="2213"/>
                      <a:pt x="4072" y="2213"/>
                    </a:cubicBezTo>
                    <a:cubicBezTo>
                      <a:pt x="3777" y="2213"/>
                      <a:pt x="3501" y="2406"/>
                      <a:pt x="3406" y="2701"/>
                    </a:cubicBezTo>
                    <a:cubicBezTo>
                      <a:pt x="3394" y="2771"/>
                      <a:pt x="3383" y="2828"/>
                      <a:pt x="3383" y="2898"/>
                    </a:cubicBezTo>
                    <a:lnTo>
                      <a:pt x="3383" y="3094"/>
                    </a:lnTo>
                    <a:cubicBezTo>
                      <a:pt x="3383" y="3579"/>
                      <a:pt x="3671" y="4040"/>
                      <a:pt x="4075" y="4271"/>
                    </a:cubicBezTo>
                    <a:cubicBezTo>
                      <a:pt x="4271" y="4387"/>
                      <a:pt x="4514" y="4456"/>
                      <a:pt x="4745" y="4456"/>
                    </a:cubicBezTo>
                    <a:cubicBezTo>
                      <a:pt x="4952" y="4456"/>
                      <a:pt x="5137" y="4433"/>
                      <a:pt x="5310" y="4375"/>
                    </a:cubicBezTo>
                    <a:cubicBezTo>
                      <a:pt x="6049" y="4144"/>
                      <a:pt x="6568" y="3452"/>
                      <a:pt x="6603" y="2701"/>
                    </a:cubicBezTo>
                    <a:cubicBezTo>
                      <a:pt x="6614" y="2020"/>
                      <a:pt x="6384" y="1420"/>
                      <a:pt x="5980" y="924"/>
                    </a:cubicBezTo>
                    <a:cubicBezTo>
                      <a:pt x="5576" y="451"/>
                      <a:pt x="4999" y="116"/>
                      <a:pt x="4387" y="35"/>
                    </a:cubicBezTo>
                    <a:cubicBezTo>
                      <a:pt x="4237" y="0"/>
                      <a:pt x="4087" y="0"/>
                      <a:pt x="392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0"/>
              <p:cNvSpPr/>
              <p:nvPr/>
            </p:nvSpPr>
            <p:spPr>
              <a:xfrm>
                <a:off x="196179" y="2421874"/>
                <a:ext cx="14921" cy="1487494"/>
              </a:xfrm>
              <a:custGeom>
                <a:avLst/>
                <a:gdLst/>
                <a:ahLst/>
                <a:cxnLst/>
                <a:rect l="l" t="t" r="r" b="b"/>
                <a:pathLst>
                  <a:path w="462"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0"/>
              <p:cNvSpPr/>
              <p:nvPr/>
            </p:nvSpPr>
            <p:spPr>
              <a:xfrm>
                <a:off x="194306" y="3896287"/>
                <a:ext cx="213648" cy="144305"/>
              </a:xfrm>
              <a:custGeom>
                <a:avLst/>
                <a:gdLst/>
                <a:ahLst/>
                <a:cxnLst/>
                <a:rect l="l" t="t" r="r" b="b"/>
                <a:pathLst>
                  <a:path w="6615" h="4468" extrusionOk="0">
                    <a:moveTo>
                      <a:pt x="4745" y="0"/>
                    </a:moveTo>
                    <a:cubicBezTo>
                      <a:pt x="4514" y="0"/>
                      <a:pt x="4271" y="81"/>
                      <a:pt x="4075" y="197"/>
                    </a:cubicBezTo>
                    <a:cubicBezTo>
                      <a:pt x="3671" y="427"/>
                      <a:pt x="3383" y="889"/>
                      <a:pt x="3383" y="1374"/>
                    </a:cubicBezTo>
                    <a:lnTo>
                      <a:pt x="3383" y="1559"/>
                    </a:lnTo>
                    <a:cubicBezTo>
                      <a:pt x="3383" y="1639"/>
                      <a:pt x="3394" y="1697"/>
                      <a:pt x="3406" y="1766"/>
                    </a:cubicBezTo>
                    <a:cubicBezTo>
                      <a:pt x="3501" y="2062"/>
                      <a:pt x="3777" y="2255"/>
                      <a:pt x="4072" y="2255"/>
                    </a:cubicBezTo>
                    <a:cubicBezTo>
                      <a:pt x="4134" y="2255"/>
                      <a:pt x="4197" y="2246"/>
                      <a:pt x="4260" y="2228"/>
                    </a:cubicBezTo>
                    <a:cubicBezTo>
                      <a:pt x="4618" y="2113"/>
                      <a:pt x="4825" y="1732"/>
                      <a:pt x="4722" y="1374"/>
                    </a:cubicBezTo>
                    <a:cubicBezTo>
                      <a:pt x="4722" y="1351"/>
                      <a:pt x="4722" y="1316"/>
                      <a:pt x="4756" y="1293"/>
                    </a:cubicBezTo>
                    <a:cubicBezTo>
                      <a:pt x="4756" y="1270"/>
                      <a:pt x="4779" y="1259"/>
                      <a:pt x="4791" y="1259"/>
                    </a:cubicBezTo>
                    <a:cubicBezTo>
                      <a:pt x="4848" y="1259"/>
                      <a:pt x="4918" y="1259"/>
                      <a:pt x="4975" y="1270"/>
                    </a:cubicBezTo>
                    <a:cubicBezTo>
                      <a:pt x="5241" y="1328"/>
                      <a:pt x="5472" y="1559"/>
                      <a:pt x="5495" y="1847"/>
                    </a:cubicBezTo>
                    <a:cubicBezTo>
                      <a:pt x="5529" y="2194"/>
                      <a:pt x="5426" y="2621"/>
                      <a:pt x="5195" y="2921"/>
                    </a:cubicBezTo>
                    <a:cubicBezTo>
                      <a:pt x="4964" y="3232"/>
                      <a:pt x="4618" y="3486"/>
                      <a:pt x="4225" y="3567"/>
                    </a:cubicBezTo>
                    <a:cubicBezTo>
                      <a:pt x="4133" y="3602"/>
                      <a:pt x="4029" y="3602"/>
                      <a:pt x="3925" y="3613"/>
                    </a:cubicBezTo>
                    <a:lnTo>
                      <a:pt x="3590" y="3613"/>
                    </a:lnTo>
                    <a:lnTo>
                      <a:pt x="3267" y="3567"/>
                    </a:lnTo>
                    <a:cubicBezTo>
                      <a:pt x="3152" y="3544"/>
                      <a:pt x="3048" y="3521"/>
                      <a:pt x="2932" y="3498"/>
                    </a:cubicBezTo>
                    <a:cubicBezTo>
                      <a:pt x="2482" y="3382"/>
                      <a:pt x="2078" y="3152"/>
                      <a:pt x="1720" y="2863"/>
                    </a:cubicBezTo>
                    <a:cubicBezTo>
                      <a:pt x="1005" y="2286"/>
                      <a:pt x="543" y="1374"/>
                      <a:pt x="508" y="404"/>
                    </a:cubicBezTo>
                    <a:cubicBezTo>
                      <a:pt x="508" y="289"/>
                      <a:pt x="405" y="197"/>
                      <a:pt x="278" y="197"/>
                    </a:cubicBezTo>
                    <a:cubicBezTo>
                      <a:pt x="267" y="194"/>
                      <a:pt x="256" y="193"/>
                      <a:pt x="245" y="193"/>
                    </a:cubicBezTo>
                    <a:cubicBezTo>
                      <a:pt x="141" y="193"/>
                      <a:pt x="47" y="289"/>
                      <a:pt x="47" y="404"/>
                    </a:cubicBezTo>
                    <a:cubicBezTo>
                      <a:pt x="1" y="1489"/>
                      <a:pt x="451" y="2598"/>
                      <a:pt x="1259" y="3371"/>
                    </a:cubicBezTo>
                    <a:cubicBezTo>
                      <a:pt x="1651" y="3752"/>
                      <a:pt x="2136" y="4063"/>
                      <a:pt x="2667" y="4248"/>
                    </a:cubicBezTo>
                    <a:cubicBezTo>
                      <a:pt x="2805" y="4294"/>
                      <a:pt x="2944" y="4317"/>
                      <a:pt x="3071" y="4364"/>
                    </a:cubicBezTo>
                    <a:lnTo>
                      <a:pt x="3498" y="4433"/>
                    </a:lnTo>
                    <a:lnTo>
                      <a:pt x="3925" y="4467"/>
                    </a:lnTo>
                    <a:cubicBezTo>
                      <a:pt x="4087" y="4467"/>
                      <a:pt x="4237" y="4467"/>
                      <a:pt x="4387" y="4433"/>
                    </a:cubicBezTo>
                    <a:cubicBezTo>
                      <a:pt x="4999" y="4352"/>
                      <a:pt x="5576" y="4017"/>
                      <a:pt x="5980" y="3544"/>
                    </a:cubicBezTo>
                    <a:cubicBezTo>
                      <a:pt x="6384" y="3048"/>
                      <a:pt x="6614" y="2447"/>
                      <a:pt x="6603" y="1766"/>
                    </a:cubicBezTo>
                    <a:cubicBezTo>
                      <a:pt x="6568" y="1016"/>
                      <a:pt x="6049" y="324"/>
                      <a:pt x="5310" y="93"/>
                    </a:cubicBezTo>
                    <a:cubicBezTo>
                      <a:pt x="5137" y="35"/>
                      <a:pt x="4952" y="0"/>
                      <a:pt x="474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7" name="Google Shape;667;p10"/>
            <p:cNvGrpSpPr/>
            <p:nvPr/>
          </p:nvGrpSpPr>
          <p:grpSpPr>
            <a:xfrm>
              <a:off x="1018925" y="4718372"/>
              <a:ext cx="3295960" cy="211904"/>
              <a:chOff x="1018925" y="4669812"/>
              <a:chExt cx="3295960" cy="211904"/>
            </a:xfrm>
          </p:grpSpPr>
          <p:sp>
            <p:nvSpPr>
              <p:cNvPr id="668" name="Google Shape;668;p10"/>
              <p:cNvSpPr/>
              <p:nvPr/>
            </p:nvSpPr>
            <p:spPr>
              <a:xfrm>
                <a:off x="1149795"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0"/>
              <p:cNvSpPr/>
              <p:nvPr/>
            </p:nvSpPr>
            <p:spPr>
              <a:xfrm>
                <a:off x="1018925" y="4669812"/>
                <a:ext cx="143950" cy="211904"/>
              </a:xfrm>
              <a:custGeom>
                <a:avLst/>
                <a:gdLst/>
                <a:ahLst/>
                <a:cxnLst/>
                <a:rect l="l" t="t" r="r" b="b"/>
                <a:pathLst>
                  <a:path w="4457" h="6561" extrusionOk="0">
                    <a:moveTo>
                      <a:pt x="2642" y="1"/>
                    </a:moveTo>
                    <a:cubicBezTo>
                      <a:pt x="1992" y="1"/>
                      <a:pt x="1397" y="230"/>
                      <a:pt x="913" y="625"/>
                    </a:cubicBezTo>
                    <a:cubicBezTo>
                      <a:pt x="440" y="1029"/>
                      <a:pt x="105" y="1606"/>
                      <a:pt x="24" y="2217"/>
                    </a:cubicBezTo>
                    <a:cubicBezTo>
                      <a:pt x="1" y="2368"/>
                      <a:pt x="1" y="2518"/>
                      <a:pt x="1" y="2679"/>
                    </a:cubicBezTo>
                    <a:lnTo>
                      <a:pt x="24" y="3106"/>
                    </a:lnTo>
                    <a:lnTo>
                      <a:pt x="93" y="3522"/>
                    </a:lnTo>
                    <a:cubicBezTo>
                      <a:pt x="139" y="3660"/>
                      <a:pt x="174" y="3799"/>
                      <a:pt x="209" y="3926"/>
                    </a:cubicBezTo>
                    <a:cubicBezTo>
                      <a:pt x="405" y="4468"/>
                      <a:pt x="705" y="4953"/>
                      <a:pt x="1097" y="5346"/>
                    </a:cubicBezTo>
                    <a:cubicBezTo>
                      <a:pt x="1824" y="6116"/>
                      <a:pt x="2864" y="6561"/>
                      <a:pt x="3900" y="6561"/>
                    </a:cubicBezTo>
                    <a:cubicBezTo>
                      <a:pt x="3951" y="6561"/>
                      <a:pt x="4002" y="6560"/>
                      <a:pt x="4052" y="6557"/>
                    </a:cubicBezTo>
                    <a:cubicBezTo>
                      <a:pt x="4179" y="6557"/>
                      <a:pt x="4283" y="6442"/>
                      <a:pt x="4272" y="6327"/>
                    </a:cubicBezTo>
                    <a:cubicBezTo>
                      <a:pt x="4272" y="6177"/>
                      <a:pt x="4179" y="6096"/>
                      <a:pt x="4052" y="6096"/>
                    </a:cubicBezTo>
                    <a:cubicBezTo>
                      <a:pt x="3083" y="6061"/>
                      <a:pt x="2171" y="5599"/>
                      <a:pt x="1594" y="4884"/>
                    </a:cubicBezTo>
                    <a:cubicBezTo>
                      <a:pt x="1305" y="4514"/>
                      <a:pt x="1074" y="4122"/>
                      <a:pt x="959" y="3672"/>
                    </a:cubicBezTo>
                    <a:cubicBezTo>
                      <a:pt x="936" y="3556"/>
                      <a:pt x="913" y="3453"/>
                      <a:pt x="890" y="3337"/>
                    </a:cubicBezTo>
                    <a:lnTo>
                      <a:pt x="844" y="3002"/>
                    </a:lnTo>
                    <a:lnTo>
                      <a:pt x="844" y="2679"/>
                    </a:lnTo>
                    <a:cubicBezTo>
                      <a:pt x="855" y="2575"/>
                      <a:pt x="855" y="2471"/>
                      <a:pt x="890" y="2368"/>
                    </a:cubicBezTo>
                    <a:cubicBezTo>
                      <a:pt x="970" y="1987"/>
                      <a:pt x="1224" y="1640"/>
                      <a:pt x="1536" y="1409"/>
                    </a:cubicBezTo>
                    <a:cubicBezTo>
                      <a:pt x="1809" y="1200"/>
                      <a:pt x="2187" y="1095"/>
                      <a:pt x="2513" y="1095"/>
                    </a:cubicBezTo>
                    <a:cubicBezTo>
                      <a:pt x="2546" y="1095"/>
                      <a:pt x="2578" y="1096"/>
                      <a:pt x="2610" y="1098"/>
                    </a:cubicBezTo>
                    <a:cubicBezTo>
                      <a:pt x="2898" y="1132"/>
                      <a:pt x="3129" y="1363"/>
                      <a:pt x="3187" y="1617"/>
                    </a:cubicBezTo>
                    <a:cubicBezTo>
                      <a:pt x="3198" y="1675"/>
                      <a:pt x="3198" y="1756"/>
                      <a:pt x="3198" y="1813"/>
                    </a:cubicBezTo>
                    <a:cubicBezTo>
                      <a:pt x="3198" y="1825"/>
                      <a:pt x="3187" y="1848"/>
                      <a:pt x="3175" y="1848"/>
                    </a:cubicBezTo>
                    <a:cubicBezTo>
                      <a:pt x="3141" y="1883"/>
                      <a:pt x="3117" y="1883"/>
                      <a:pt x="3083" y="1883"/>
                    </a:cubicBezTo>
                    <a:cubicBezTo>
                      <a:pt x="3020" y="1865"/>
                      <a:pt x="2957" y="1856"/>
                      <a:pt x="2895" y="1856"/>
                    </a:cubicBezTo>
                    <a:cubicBezTo>
                      <a:pt x="2600" y="1856"/>
                      <a:pt x="2324" y="2049"/>
                      <a:pt x="2229" y="2344"/>
                    </a:cubicBezTo>
                    <a:cubicBezTo>
                      <a:pt x="2136" y="2702"/>
                      <a:pt x="2333" y="3083"/>
                      <a:pt x="2690" y="3199"/>
                    </a:cubicBezTo>
                    <a:cubicBezTo>
                      <a:pt x="2771" y="3210"/>
                      <a:pt x="2829" y="3222"/>
                      <a:pt x="2898" y="3222"/>
                    </a:cubicBezTo>
                    <a:lnTo>
                      <a:pt x="3083" y="3222"/>
                    </a:lnTo>
                    <a:cubicBezTo>
                      <a:pt x="3579" y="3222"/>
                      <a:pt x="4041" y="2933"/>
                      <a:pt x="4272" y="2529"/>
                    </a:cubicBezTo>
                    <a:cubicBezTo>
                      <a:pt x="4387" y="2333"/>
                      <a:pt x="4456" y="2079"/>
                      <a:pt x="4456" y="1848"/>
                    </a:cubicBezTo>
                    <a:cubicBezTo>
                      <a:pt x="4456" y="1652"/>
                      <a:pt x="4422" y="1467"/>
                      <a:pt x="4364" y="1294"/>
                    </a:cubicBezTo>
                    <a:cubicBezTo>
                      <a:pt x="4133" y="555"/>
                      <a:pt x="3441" y="36"/>
                      <a:pt x="2690" y="1"/>
                    </a:cubicBezTo>
                    <a:cubicBezTo>
                      <a:pt x="2674" y="1"/>
                      <a:pt x="2658" y="1"/>
                      <a:pt x="264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0" name="Google Shape;670;p10"/>
            <p:cNvGrpSpPr/>
            <p:nvPr/>
          </p:nvGrpSpPr>
          <p:grpSpPr>
            <a:xfrm>
              <a:off x="4856159" y="4718372"/>
              <a:ext cx="3296315" cy="211904"/>
              <a:chOff x="4856159" y="4669812"/>
              <a:chExt cx="3296315" cy="211904"/>
            </a:xfrm>
          </p:grpSpPr>
          <p:sp>
            <p:nvSpPr>
              <p:cNvPr id="671" name="Google Shape;671;p10"/>
              <p:cNvSpPr/>
              <p:nvPr/>
            </p:nvSpPr>
            <p:spPr>
              <a:xfrm>
                <a:off x="4856159" y="4866665"/>
                <a:ext cx="3165090" cy="14954"/>
              </a:xfrm>
              <a:custGeom>
                <a:avLst/>
                <a:gdLst/>
                <a:ahLst/>
                <a:cxnLst/>
                <a:rect l="l" t="t" r="r" b="b"/>
                <a:pathLst>
                  <a:path w="97998" h="463" extrusionOk="0">
                    <a:moveTo>
                      <a:pt x="0" y="1"/>
                    </a:moveTo>
                    <a:lnTo>
                      <a:pt x="0" y="462"/>
                    </a:lnTo>
                    <a:lnTo>
                      <a:pt x="97998" y="462"/>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0"/>
              <p:cNvSpPr/>
              <p:nvPr/>
            </p:nvSpPr>
            <p:spPr>
              <a:xfrm>
                <a:off x="8008169" y="4669812"/>
                <a:ext cx="144305" cy="211904"/>
              </a:xfrm>
              <a:custGeom>
                <a:avLst/>
                <a:gdLst/>
                <a:ahLst/>
                <a:cxnLst/>
                <a:rect l="l" t="t" r="r" b="b"/>
                <a:pathLst>
                  <a:path w="4468" h="6561" extrusionOk="0">
                    <a:moveTo>
                      <a:pt x="1815" y="1"/>
                    </a:moveTo>
                    <a:cubicBezTo>
                      <a:pt x="1799" y="1"/>
                      <a:pt x="1783" y="1"/>
                      <a:pt x="1767" y="1"/>
                    </a:cubicBezTo>
                    <a:cubicBezTo>
                      <a:pt x="1016" y="36"/>
                      <a:pt x="324" y="555"/>
                      <a:pt x="93" y="1294"/>
                    </a:cubicBezTo>
                    <a:cubicBezTo>
                      <a:pt x="35" y="1467"/>
                      <a:pt x="1" y="1652"/>
                      <a:pt x="1" y="1848"/>
                    </a:cubicBezTo>
                    <a:cubicBezTo>
                      <a:pt x="1" y="2079"/>
                      <a:pt x="81" y="2333"/>
                      <a:pt x="197" y="2529"/>
                    </a:cubicBezTo>
                    <a:cubicBezTo>
                      <a:pt x="428" y="2933"/>
                      <a:pt x="889" y="3222"/>
                      <a:pt x="1374" y="3222"/>
                    </a:cubicBezTo>
                    <a:lnTo>
                      <a:pt x="1559" y="3222"/>
                    </a:lnTo>
                    <a:cubicBezTo>
                      <a:pt x="1640" y="3222"/>
                      <a:pt x="1697" y="3210"/>
                      <a:pt x="1767" y="3199"/>
                    </a:cubicBezTo>
                    <a:cubicBezTo>
                      <a:pt x="2124" y="3083"/>
                      <a:pt x="2332" y="2702"/>
                      <a:pt x="2228" y="2344"/>
                    </a:cubicBezTo>
                    <a:cubicBezTo>
                      <a:pt x="2133" y="2049"/>
                      <a:pt x="1857" y="1856"/>
                      <a:pt x="1562" y="1856"/>
                    </a:cubicBezTo>
                    <a:cubicBezTo>
                      <a:pt x="1500" y="1856"/>
                      <a:pt x="1437" y="1865"/>
                      <a:pt x="1374" y="1883"/>
                    </a:cubicBezTo>
                    <a:cubicBezTo>
                      <a:pt x="1351" y="1883"/>
                      <a:pt x="1317" y="1883"/>
                      <a:pt x="1293" y="1848"/>
                    </a:cubicBezTo>
                    <a:cubicBezTo>
                      <a:pt x="1270" y="1848"/>
                      <a:pt x="1259" y="1825"/>
                      <a:pt x="1259" y="1813"/>
                    </a:cubicBezTo>
                    <a:cubicBezTo>
                      <a:pt x="1259" y="1756"/>
                      <a:pt x="1259" y="1675"/>
                      <a:pt x="1270" y="1617"/>
                    </a:cubicBezTo>
                    <a:cubicBezTo>
                      <a:pt x="1328" y="1363"/>
                      <a:pt x="1559" y="1132"/>
                      <a:pt x="1847" y="1098"/>
                    </a:cubicBezTo>
                    <a:cubicBezTo>
                      <a:pt x="1879" y="1096"/>
                      <a:pt x="1911" y="1095"/>
                      <a:pt x="1944" y="1095"/>
                    </a:cubicBezTo>
                    <a:cubicBezTo>
                      <a:pt x="2270" y="1095"/>
                      <a:pt x="2648" y="1200"/>
                      <a:pt x="2921" y="1409"/>
                    </a:cubicBezTo>
                    <a:cubicBezTo>
                      <a:pt x="3233" y="1640"/>
                      <a:pt x="3487" y="1987"/>
                      <a:pt x="3567" y="2368"/>
                    </a:cubicBezTo>
                    <a:cubicBezTo>
                      <a:pt x="3602" y="2471"/>
                      <a:pt x="3602" y="2575"/>
                      <a:pt x="3613" y="2679"/>
                    </a:cubicBezTo>
                    <a:lnTo>
                      <a:pt x="3613" y="3002"/>
                    </a:lnTo>
                    <a:lnTo>
                      <a:pt x="3567" y="3337"/>
                    </a:lnTo>
                    <a:cubicBezTo>
                      <a:pt x="3544" y="3453"/>
                      <a:pt x="3521" y="3556"/>
                      <a:pt x="3498" y="3672"/>
                    </a:cubicBezTo>
                    <a:cubicBezTo>
                      <a:pt x="3383" y="4122"/>
                      <a:pt x="3152" y="4514"/>
                      <a:pt x="2863" y="4884"/>
                    </a:cubicBezTo>
                    <a:cubicBezTo>
                      <a:pt x="2286" y="5599"/>
                      <a:pt x="1374" y="6061"/>
                      <a:pt x="405" y="6096"/>
                    </a:cubicBezTo>
                    <a:cubicBezTo>
                      <a:pt x="278" y="6096"/>
                      <a:pt x="197" y="6177"/>
                      <a:pt x="197" y="6327"/>
                    </a:cubicBezTo>
                    <a:cubicBezTo>
                      <a:pt x="174" y="6442"/>
                      <a:pt x="278" y="6557"/>
                      <a:pt x="405" y="6557"/>
                    </a:cubicBezTo>
                    <a:cubicBezTo>
                      <a:pt x="455" y="6560"/>
                      <a:pt x="506" y="6561"/>
                      <a:pt x="557" y="6561"/>
                    </a:cubicBezTo>
                    <a:cubicBezTo>
                      <a:pt x="1593" y="6561"/>
                      <a:pt x="2634" y="6116"/>
                      <a:pt x="3371" y="5346"/>
                    </a:cubicBezTo>
                    <a:cubicBezTo>
                      <a:pt x="3752" y="4953"/>
                      <a:pt x="4064" y="4468"/>
                      <a:pt x="4248" y="3926"/>
                    </a:cubicBezTo>
                    <a:cubicBezTo>
                      <a:pt x="4283" y="3799"/>
                      <a:pt x="4318" y="3660"/>
                      <a:pt x="4364" y="3522"/>
                    </a:cubicBezTo>
                    <a:lnTo>
                      <a:pt x="4433" y="3106"/>
                    </a:lnTo>
                    <a:lnTo>
                      <a:pt x="4468" y="2679"/>
                    </a:lnTo>
                    <a:cubicBezTo>
                      <a:pt x="4468" y="2518"/>
                      <a:pt x="4468" y="2368"/>
                      <a:pt x="4433" y="2217"/>
                    </a:cubicBezTo>
                    <a:cubicBezTo>
                      <a:pt x="4341" y="1606"/>
                      <a:pt x="4017" y="1029"/>
                      <a:pt x="3533" y="625"/>
                    </a:cubicBezTo>
                    <a:cubicBezTo>
                      <a:pt x="3059" y="230"/>
                      <a:pt x="2476" y="1"/>
                      <a:pt x="181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 name="Google Shape;673;p10"/>
            <p:cNvGrpSpPr/>
            <p:nvPr/>
          </p:nvGrpSpPr>
          <p:grpSpPr>
            <a:xfrm>
              <a:off x="1005226" y="213208"/>
              <a:ext cx="7133549" cy="211872"/>
              <a:chOff x="1018925" y="199492"/>
              <a:chExt cx="7133549" cy="211872"/>
            </a:xfrm>
          </p:grpSpPr>
          <p:grpSp>
            <p:nvGrpSpPr>
              <p:cNvPr id="674" name="Google Shape;674;p10"/>
              <p:cNvGrpSpPr/>
              <p:nvPr/>
            </p:nvGrpSpPr>
            <p:grpSpPr>
              <a:xfrm>
                <a:off x="4856159" y="199492"/>
                <a:ext cx="3296315" cy="211872"/>
                <a:chOff x="4856159" y="254356"/>
                <a:chExt cx="3296315" cy="211872"/>
              </a:xfrm>
            </p:grpSpPr>
            <p:sp>
              <p:nvSpPr>
                <p:cNvPr id="675" name="Google Shape;675;p10"/>
                <p:cNvSpPr/>
                <p:nvPr/>
              </p:nvSpPr>
              <p:spPr>
                <a:xfrm>
                  <a:off x="4856159"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0"/>
                <p:cNvSpPr/>
                <p:nvPr/>
              </p:nvSpPr>
              <p:spPr>
                <a:xfrm>
                  <a:off x="8008169" y="254356"/>
                  <a:ext cx="144305" cy="211872"/>
                </a:xfrm>
                <a:custGeom>
                  <a:avLst/>
                  <a:gdLst/>
                  <a:ahLst/>
                  <a:cxnLst/>
                  <a:rect l="l" t="t" r="r" b="b"/>
                  <a:pathLst>
                    <a:path w="4468" h="6560" extrusionOk="0">
                      <a:moveTo>
                        <a:pt x="524" y="1"/>
                      </a:moveTo>
                      <a:cubicBezTo>
                        <a:pt x="484" y="1"/>
                        <a:pt x="444" y="2"/>
                        <a:pt x="405" y="3"/>
                      </a:cubicBezTo>
                      <a:cubicBezTo>
                        <a:pt x="278" y="3"/>
                        <a:pt x="174" y="118"/>
                        <a:pt x="197" y="234"/>
                      </a:cubicBezTo>
                      <a:cubicBezTo>
                        <a:pt x="197" y="372"/>
                        <a:pt x="278" y="476"/>
                        <a:pt x="405" y="476"/>
                      </a:cubicBezTo>
                      <a:cubicBezTo>
                        <a:pt x="1374" y="499"/>
                        <a:pt x="2286" y="961"/>
                        <a:pt x="2863" y="1688"/>
                      </a:cubicBezTo>
                      <a:cubicBezTo>
                        <a:pt x="3152" y="2046"/>
                        <a:pt x="3383" y="2450"/>
                        <a:pt x="3498" y="2900"/>
                      </a:cubicBezTo>
                      <a:cubicBezTo>
                        <a:pt x="3521" y="3004"/>
                        <a:pt x="3544" y="3108"/>
                        <a:pt x="3567" y="3223"/>
                      </a:cubicBezTo>
                      <a:lnTo>
                        <a:pt x="3613" y="3558"/>
                      </a:lnTo>
                      <a:lnTo>
                        <a:pt x="3613" y="3893"/>
                      </a:lnTo>
                      <a:cubicBezTo>
                        <a:pt x="3602" y="3985"/>
                        <a:pt x="3602" y="4089"/>
                        <a:pt x="3567" y="4193"/>
                      </a:cubicBezTo>
                      <a:cubicBezTo>
                        <a:pt x="3487" y="4585"/>
                        <a:pt x="3233" y="4931"/>
                        <a:pt x="2921" y="5162"/>
                      </a:cubicBezTo>
                      <a:cubicBezTo>
                        <a:pt x="2651" y="5370"/>
                        <a:pt x="2277" y="5466"/>
                        <a:pt x="1953" y="5466"/>
                      </a:cubicBezTo>
                      <a:cubicBezTo>
                        <a:pt x="1917" y="5466"/>
                        <a:pt x="1882" y="5465"/>
                        <a:pt x="1847" y="5462"/>
                      </a:cubicBezTo>
                      <a:cubicBezTo>
                        <a:pt x="1559" y="5428"/>
                        <a:pt x="1328" y="5197"/>
                        <a:pt x="1270" y="4943"/>
                      </a:cubicBezTo>
                      <a:cubicBezTo>
                        <a:pt x="1259" y="4885"/>
                        <a:pt x="1259" y="4816"/>
                        <a:pt x="1259" y="4758"/>
                      </a:cubicBezTo>
                      <a:cubicBezTo>
                        <a:pt x="1259" y="4735"/>
                        <a:pt x="1270" y="4712"/>
                        <a:pt x="1293" y="4712"/>
                      </a:cubicBezTo>
                      <a:cubicBezTo>
                        <a:pt x="1317" y="4678"/>
                        <a:pt x="1351" y="4678"/>
                        <a:pt x="1374" y="4678"/>
                      </a:cubicBezTo>
                      <a:cubicBezTo>
                        <a:pt x="1439" y="4696"/>
                        <a:pt x="1504" y="4705"/>
                        <a:pt x="1568" y="4705"/>
                      </a:cubicBezTo>
                      <a:cubicBezTo>
                        <a:pt x="1861" y="4705"/>
                        <a:pt x="2134" y="4519"/>
                        <a:pt x="2228" y="4216"/>
                      </a:cubicBezTo>
                      <a:cubicBezTo>
                        <a:pt x="2332" y="3858"/>
                        <a:pt x="2124" y="3489"/>
                        <a:pt x="1767" y="3373"/>
                      </a:cubicBezTo>
                      <a:cubicBezTo>
                        <a:pt x="1697" y="3350"/>
                        <a:pt x="1640" y="3339"/>
                        <a:pt x="1559" y="3339"/>
                      </a:cubicBezTo>
                      <a:lnTo>
                        <a:pt x="1374" y="3339"/>
                      </a:lnTo>
                      <a:cubicBezTo>
                        <a:pt x="889" y="3339"/>
                        <a:pt x="428" y="3627"/>
                        <a:pt x="197" y="4031"/>
                      </a:cubicBezTo>
                      <a:cubicBezTo>
                        <a:pt x="81" y="4239"/>
                        <a:pt x="1" y="4481"/>
                        <a:pt x="1" y="4712"/>
                      </a:cubicBezTo>
                      <a:cubicBezTo>
                        <a:pt x="1" y="4908"/>
                        <a:pt x="35" y="5105"/>
                        <a:pt x="93" y="5278"/>
                      </a:cubicBezTo>
                      <a:cubicBezTo>
                        <a:pt x="324" y="6005"/>
                        <a:pt x="1016" y="6524"/>
                        <a:pt x="1767" y="6559"/>
                      </a:cubicBezTo>
                      <a:cubicBezTo>
                        <a:pt x="1783" y="6559"/>
                        <a:pt x="1799" y="6559"/>
                        <a:pt x="1815" y="6559"/>
                      </a:cubicBezTo>
                      <a:cubicBezTo>
                        <a:pt x="2476" y="6559"/>
                        <a:pt x="3059" y="6330"/>
                        <a:pt x="3533" y="5936"/>
                      </a:cubicBezTo>
                      <a:cubicBezTo>
                        <a:pt x="4017" y="5532"/>
                        <a:pt x="4341" y="4955"/>
                        <a:pt x="4433" y="4354"/>
                      </a:cubicBezTo>
                      <a:cubicBezTo>
                        <a:pt x="4468" y="4193"/>
                        <a:pt x="4468" y="4054"/>
                        <a:pt x="4468" y="3893"/>
                      </a:cubicBezTo>
                      <a:lnTo>
                        <a:pt x="4433" y="3454"/>
                      </a:lnTo>
                      <a:lnTo>
                        <a:pt x="4364" y="3039"/>
                      </a:lnTo>
                      <a:cubicBezTo>
                        <a:pt x="4318" y="2912"/>
                        <a:pt x="4283" y="2761"/>
                        <a:pt x="4248" y="2635"/>
                      </a:cubicBezTo>
                      <a:cubicBezTo>
                        <a:pt x="4064" y="2104"/>
                        <a:pt x="3752" y="1607"/>
                        <a:pt x="3371" y="1215"/>
                      </a:cubicBezTo>
                      <a:cubicBezTo>
                        <a:pt x="2626" y="436"/>
                        <a:pt x="1571" y="1"/>
                        <a:pt x="5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7" name="Google Shape;677;p10"/>
              <p:cNvGrpSpPr/>
              <p:nvPr/>
            </p:nvGrpSpPr>
            <p:grpSpPr>
              <a:xfrm>
                <a:off x="1018925" y="199492"/>
                <a:ext cx="3295960" cy="211872"/>
                <a:chOff x="1018925" y="254356"/>
                <a:chExt cx="3295960" cy="211872"/>
              </a:xfrm>
            </p:grpSpPr>
            <p:sp>
              <p:nvSpPr>
                <p:cNvPr id="678" name="Google Shape;678;p10"/>
                <p:cNvSpPr/>
                <p:nvPr/>
              </p:nvSpPr>
              <p:spPr>
                <a:xfrm>
                  <a:off x="1149795" y="254421"/>
                  <a:ext cx="3165090" cy="14954"/>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0"/>
                <p:cNvSpPr/>
                <p:nvPr/>
              </p:nvSpPr>
              <p:spPr>
                <a:xfrm>
                  <a:off x="1018925" y="254356"/>
                  <a:ext cx="143950" cy="211872"/>
                </a:xfrm>
                <a:custGeom>
                  <a:avLst/>
                  <a:gdLst/>
                  <a:ahLst/>
                  <a:cxnLst/>
                  <a:rect l="l" t="t" r="r" b="b"/>
                  <a:pathLst>
                    <a:path w="4457" h="6560" extrusionOk="0">
                      <a:moveTo>
                        <a:pt x="3933" y="1"/>
                      </a:moveTo>
                      <a:cubicBezTo>
                        <a:pt x="2886" y="1"/>
                        <a:pt x="1831" y="436"/>
                        <a:pt x="1097" y="1215"/>
                      </a:cubicBezTo>
                      <a:cubicBezTo>
                        <a:pt x="705" y="1607"/>
                        <a:pt x="405" y="2104"/>
                        <a:pt x="209" y="2635"/>
                      </a:cubicBezTo>
                      <a:cubicBezTo>
                        <a:pt x="174" y="2761"/>
                        <a:pt x="139" y="2912"/>
                        <a:pt x="93" y="3039"/>
                      </a:cubicBezTo>
                      <a:lnTo>
                        <a:pt x="24" y="3454"/>
                      </a:lnTo>
                      <a:lnTo>
                        <a:pt x="1" y="3893"/>
                      </a:lnTo>
                      <a:cubicBezTo>
                        <a:pt x="1" y="4054"/>
                        <a:pt x="1" y="4193"/>
                        <a:pt x="24" y="4354"/>
                      </a:cubicBezTo>
                      <a:cubicBezTo>
                        <a:pt x="105" y="4955"/>
                        <a:pt x="440" y="5532"/>
                        <a:pt x="913" y="5936"/>
                      </a:cubicBezTo>
                      <a:cubicBezTo>
                        <a:pt x="1397" y="6330"/>
                        <a:pt x="1992" y="6559"/>
                        <a:pt x="2642" y="6559"/>
                      </a:cubicBezTo>
                      <a:cubicBezTo>
                        <a:pt x="2658" y="6559"/>
                        <a:pt x="2674" y="6559"/>
                        <a:pt x="2690" y="6559"/>
                      </a:cubicBezTo>
                      <a:cubicBezTo>
                        <a:pt x="3441" y="6524"/>
                        <a:pt x="4133" y="6005"/>
                        <a:pt x="4364" y="5278"/>
                      </a:cubicBezTo>
                      <a:cubicBezTo>
                        <a:pt x="4422" y="5105"/>
                        <a:pt x="4456" y="4908"/>
                        <a:pt x="4456" y="4712"/>
                      </a:cubicBezTo>
                      <a:cubicBezTo>
                        <a:pt x="4456" y="4481"/>
                        <a:pt x="4387" y="4239"/>
                        <a:pt x="4272" y="4031"/>
                      </a:cubicBezTo>
                      <a:cubicBezTo>
                        <a:pt x="4041" y="3627"/>
                        <a:pt x="3579" y="3339"/>
                        <a:pt x="3083" y="3339"/>
                      </a:cubicBezTo>
                      <a:lnTo>
                        <a:pt x="2898" y="3339"/>
                      </a:lnTo>
                      <a:cubicBezTo>
                        <a:pt x="2829" y="3339"/>
                        <a:pt x="2771" y="3350"/>
                        <a:pt x="2690" y="3373"/>
                      </a:cubicBezTo>
                      <a:cubicBezTo>
                        <a:pt x="2333" y="3489"/>
                        <a:pt x="2136" y="3858"/>
                        <a:pt x="2229" y="4216"/>
                      </a:cubicBezTo>
                      <a:cubicBezTo>
                        <a:pt x="2323" y="4519"/>
                        <a:pt x="2597" y="4705"/>
                        <a:pt x="2889" y="4705"/>
                      </a:cubicBezTo>
                      <a:cubicBezTo>
                        <a:pt x="2953" y="4705"/>
                        <a:pt x="3018" y="4696"/>
                        <a:pt x="3083" y="4678"/>
                      </a:cubicBezTo>
                      <a:cubicBezTo>
                        <a:pt x="3117" y="4678"/>
                        <a:pt x="3141" y="4678"/>
                        <a:pt x="3175" y="4712"/>
                      </a:cubicBezTo>
                      <a:cubicBezTo>
                        <a:pt x="3187" y="4712"/>
                        <a:pt x="3198" y="4735"/>
                        <a:pt x="3198" y="4758"/>
                      </a:cubicBezTo>
                      <a:cubicBezTo>
                        <a:pt x="3198" y="4816"/>
                        <a:pt x="3198" y="4885"/>
                        <a:pt x="3187" y="4943"/>
                      </a:cubicBezTo>
                      <a:cubicBezTo>
                        <a:pt x="3129" y="5197"/>
                        <a:pt x="2898" y="5428"/>
                        <a:pt x="2610" y="5462"/>
                      </a:cubicBezTo>
                      <a:cubicBezTo>
                        <a:pt x="2575" y="5465"/>
                        <a:pt x="2540" y="5466"/>
                        <a:pt x="2505" y="5466"/>
                      </a:cubicBezTo>
                      <a:cubicBezTo>
                        <a:pt x="2180" y="5466"/>
                        <a:pt x="1806" y="5370"/>
                        <a:pt x="1536" y="5162"/>
                      </a:cubicBezTo>
                      <a:cubicBezTo>
                        <a:pt x="1224" y="4931"/>
                        <a:pt x="970" y="4585"/>
                        <a:pt x="890" y="4193"/>
                      </a:cubicBezTo>
                      <a:cubicBezTo>
                        <a:pt x="855" y="4089"/>
                        <a:pt x="855" y="3985"/>
                        <a:pt x="844" y="3893"/>
                      </a:cubicBezTo>
                      <a:lnTo>
                        <a:pt x="844" y="3558"/>
                      </a:lnTo>
                      <a:lnTo>
                        <a:pt x="890" y="3223"/>
                      </a:lnTo>
                      <a:cubicBezTo>
                        <a:pt x="913" y="3108"/>
                        <a:pt x="936" y="3004"/>
                        <a:pt x="959" y="2900"/>
                      </a:cubicBezTo>
                      <a:cubicBezTo>
                        <a:pt x="1074" y="2450"/>
                        <a:pt x="1305" y="2046"/>
                        <a:pt x="1594" y="1688"/>
                      </a:cubicBezTo>
                      <a:cubicBezTo>
                        <a:pt x="2171" y="961"/>
                        <a:pt x="3083" y="499"/>
                        <a:pt x="4052" y="476"/>
                      </a:cubicBezTo>
                      <a:cubicBezTo>
                        <a:pt x="4179" y="476"/>
                        <a:pt x="4272" y="372"/>
                        <a:pt x="4272" y="234"/>
                      </a:cubicBezTo>
                      <a:cubicBezTo>
                        <a:pt x="4283" y="118"/>
                        <a:pt x="4179" y="3"/>
                        <a:pt x="4052" y="3"/>
                      </a:cubicBezTo>
                      <a:cubicBezTo>
                        <a:pt x="4013" y="2"/>
                        <a:pt x="3973" y="1"/>
                        <a:pt x="39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80" name="Google Shape;680;p10"/>
            <p:cNvGrpSpPr/>
            <p:nvPr/>
          </p:nvGrpSpPr>
          <p:grpSpPr>
            <a:xfrm>
              <a:off x="91453" y="114937"/>
              <a:ext cx="750045" cy="777207"/>
              <a:chOff x="54877" y="169801"/>
              <a:chExt cx="750045" cy="777207"/>
            </a:xfrm>
          </p:grpSpPr>
          <p:sp>
            <p:nvSpPr>
              <p:cNvPr id="681" name="Google Shape;681;p10"/>
              <p:cNvSpPr/>
              <p:nvPr/>
            </p:nvSpPr>
            <p:spPr>
              <a:xfrm>
                <a:off x="541762" y="169801"/>
                <a:ext cx="179348" cy="271428"/>
              </a:xfrm>
              <a:custGeom>
                <a:avLst/>
                <a:gdLst/>
                <a:ahLst/>
                <a:cxnLst/>
                <a:rect l="l" t="t" r="r" b="b"/>
                <a:pathLst>
                  <a:path w="5553" h="8404" extrusionOk="0">
                    <a:moveTo>
                      <a:pt x="2528" y="1"/>
                    </a:moveTo>
                    <a:cubicBezTo>
                      <a:pt x="3013" y="1490"/>
                      <a:pt x="2459" y="2148"/>
                      <a:pt x="2367" y="4375"/>
                    </a:cubicBezTo>
                    <a:cubicBezTo>
                      <a:pt x="2228" y="7157"/>
                      <a:pt x="728" y="8265"/>
                      <a:pt x="0" y="8404"/>
                    </a:cubicBezTo>
                    <a:cubicBezTo>
                      <a:pt x="1362" y="8150"/>
                      <a:pt x="2574" y="7111"/>
                      <a:pt x="3013" y="5783"/>
                    </a:cubicBezTo>
                    <a:cubicBezTo>
                      <a:pt x="3186" y="5241"/>
                      <a:pt x="3244" y="4675"/>
                      <a:pt x="3359" y="4110"/>
                    </a:cubicBezTo>
                    <a:cubicBezTo>
                      <a:pt x="3475" y="3544"/>
                      <a:pt x="3648" y="2990"/>
                      <a:pt x="4017" y="2552"/>
                    </a:cubicBezTo>
                    <a:cubicBezTo>
                      <a:pt x="4319" y="2213"/>
                      <a:pt x="4760" y="1968"/>
                      <a:pt x="5205" y="1968"/>
                    </a:cubicBezTo>
                    <a:cubicBezTo>
                      <a:pt x="5322" y="1968"/>
                      <a:pt x="5438" y="1985"/>
                      <a:pt x="5552" y="2021"/>
                    </a:cubicBezTo>
                    <a:cubicBezTo>
                      <a:pt x="5235" y="1760"/>
                      <a:pt x="4801" y="1611"/>
                      <a:pt x="4382" y="1611"/>
                    </a:cubicBezTo>
                    <a:cubicBezTo>
                      <a:pt x="4039" y="1611"/>
                      <a:pt x="3706" y="1710"/>
                      <a:pt x="3452" y="1928"/>
                    </a:cubicBezTo>
                    <a:cubicBezTo>
                      <a:pt x="3602" y="1259"/>
                      <a:pt x="3151" y="301"/>
                      <a:pt x="252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0"/>
              <p:cNvSpPr/>
              <p:nvPr/>
            </p:nvSpPr>
            <p:spPr>
              <a:xfrm>
                <a:off x="501487" y="224223"/>
                <a:ext cx="96214" cy="214036"/>
              </a:xfrm>
              <a:custGeom>
                <a:avLst/>
                <a:gdLst/>
                <a:ahLst/>
                <a:cxnLst/>
                <a:rect l="l" t="t" r="r" b="b"/>
                <a:pathLst>
                  <a:path w="2979" h="6627" extrusionOk="0">
                    <a:moveTo>
                      <a:pt x="1236" y="543"/>
                    </a:moveTo>
                    <a:cubicBezTo>
                      <a:pt x="1293" y="982"/>
                      <a:pt x="1386" y="1432"/>
                      <a:pt x="1571" y="1836"/>
                    </a:cubicBezTo>
                    <a:cubicBezTo>
                      <a:pt x="1744" y="2252"/>
                      <a:pt x="1963" y="2644"/>
                      <a:pt x="2171" y="3048"/>
                    </a:cubicBezTo>
                    <a:cubicBezTo>
                      <a:pt x="2355" y="3452"/>
                      <a:pt x="2517" y="3891"/>
                      <a:pt x="2540" y="4352"/>
                    </a:cubicBezTo>
                    <a:cubicBezTo>
                      <a:pt x="2552" y="4583"/>
                      <a:pt x="2540" y="4814"/>
                      <a:pt x="2482" y="5022"/>
                    </a:cubicBezTo>
                    <a:cubicBezTo>
                      <a:pt x="2459" y="5137"/>
                      <a:pt x="2413" y="5241"/>
                      <a:pt x="2367" y="5345"/>
                    </a:cubicBezTo>
                    <a:cubicBezTo>
                      <a:pt x="2309" y="5449"/>
                      <a:pt x="2252" y="5541"/>
                      <a:pt x="2182" y="5634"/>
                    </a:cubicBezTo>
                    <a:cubicBezTo>
                      <a:pt x="2448" y="5276"/>
                      <a:pt x="2540" y="4791"/>
                      <a:pt x="2494" y="4364"/>
                    </a:cubicBezTo>
                    <a:cubicBezTo>
                      <a:pt x="2471" y="3914"/>
                      <a:pt x="2298" y="3498"/>
                      <a:pt x="2101" y="3094"/>
                    </a:cubicBezTo>
                    <a:cubicBezTo>
                      <a:pt x="1917" y="2690"/>
                      <a:pt x="1686" y="2298"/>
                      <a:pt x="1524" y="1871"/>
                    </a:cubicBezTo>
                    <a:cubicBezTo>
                      <a:pt x="1444" y="1651"/>
                      <a:pt x="1386" y="1432"/>
                      <a:pt x="1328" y="1213"/>
                    </a:cubicBezTo>
                    <a:cubicBezTo>
                      <a:pt x="1282" y="1005"/>
                      <a:pt x="1259" y="774"/>
                      <a:pt x="1236" y="543"/>
                    </a:cubicBezTo>
                    <a:close/>
                    <a:moveTo>
                      <a:pt x="1190" y="1"/>
                    </a:moveTo>
                    <a:cubicBezTo>
                      <a:pt x="1190" y="682"/>
                      <a:pt x="266" y="1074"/>
                      <a:pt x="855" y="1778"/>
                    </a:cubicBezTo>
                    <a:cubicBezTo>
                      <a:pt x="800" y="1777"/>
                      <a:pt x="751" y="1776"/>
                      <a:pt x="706" y="1776"/>
                    </a:cubicBezTo>
                    <a:cubicBezTo>
                      <a:pt x="436" y="1776"/>
                      <a:pt x="307" y="1810"/>
                      <a:pt x="1" y="1928"/>
                    </a:cubicBezTo>
                    <a:cubicBezTo>
                      <a:pt x="451" y="2079"/>
                      <a:pt x="636" y="2275"/>
                      <a:pt x="636" y="2275"/>
                    </a:cubicBezTo>
                    <a:cubicBezTo>
                      <a:pt x="509" y="2309"/>
                      <a:pt x="335" y="2413"/>
                      <a:pt x="335" y="2413"/>
                    </a:cubicBezTo>
                    <a:cubicBezTo>
                      <a:pt x="959" y="2586"/>
                      <a:pt x="1478" y="2875"/>
                      <a:pt x="1836" y="3406"/>
                    </a:cubicBezTo>
                    <a:cubicBezTo>
                      <a:pt x="1790" y="3391"/>
                      <a:pt x="1739" y="3384"/>
                      <a:pt x="1688" y="3384"/>
                    </a:cubicBezTo>
                    <a:cubicBezTo>
                      <a:pt x="1535" y="3384"/>
                      <a:pt x="1377" y="3449"/>
                      <a:pt x="1317" y="3579"/>
                    </a:cubicBezTo>
                    <a:cubicBezTo>
                      <a:pt x="1213" y="3752"/>
                      <a:pt x="1270" y="4006"/>
                      <a:pt x="1432" y="4122"/>
                    </a:cubicBezTo>
                    <a:cubicBezTo>
                      <a:pt x="1363" y="3983"/>
                      <a:pt x="1455" y="3787"/>
                      <a:pt x="1605" y="3729"/>
                    </a:cubicBezTo>
                    <a:cubicBezTo>
                      <a:pt x="1645" y="3713"/>
                      <a:pt x="1687" y="3705"/>
                      <a:pt x="1729" y="3705"/>
                    </a:cubicBezTo>
                    <a:cubicBezTo>
                      <a:pt x="1834" y="3705"/>
                      <a:pt x="1942" y="3749"/>
                      <a:pt x="2032" y="3798"/>
                    </a:cubicBezTo>
                    <a:cubicBezTo>
                      <a:pt x="2413" y="4029"/>
                      <a:pt x="2321" y="4641"/>
                      <a:pt x="2263" y="4999"/>
                    </a:cubicBezTo>
                    <a:cubicBezTo>
                      <a:pt x="2138" y="5672"/>
                      <a:pt x="1685" y="6244"/>
                      <a:pt x="1150" y="6614"/>
                    </a:cubicBezTo>
                    <a:lnTo>
                      <a:pt x="1150" y="6614"/>
                    </a:lnTo>
                    <a:cubicBezTo>
                      <a:pt x="1411" y="6437"/>
                      <a:pt x="1715" y="6333"/>
                      <a:pt x="1963" y="6118"/>
                    </a:cubicBezTo>
                    <a:cubicBezTo>
                      <a:pt x="2113" y="6003"/>
                      <a:pt x="2228" y="5876"/>
                      <a:pt x="2344" y="5749"/>
                    </a:cubicBezTo>
                    <a:cubicBezTo>
                      <a:pt x="2863" y="5114"/>
                      <a:pt x="2979" y="4318"/>
                      <a:pt x="2806" y="3464"/>
                    </a:cubicBezTo>
                    <a:cubicBezTo>
                      <a:pt x="2598" y="2471"/>
                      <a:pt x="2436" y="1213"/>
                      <a:pt x="2956" y="289"/>
                    </a:cubicBezTo>
                    <a:lnTo>
                      <a:pt x="2956" y="289"/>
                    </a:lnTo>
                    <a:cubicBezTo>
                      <a:pt x="2632" y="509"/>
                      <a:pt x="2459" y="797"/>
                      <a:pt x="2309" y="1132"/>
                    </a:cubicBezTo>
                    <a:cubicBezTo>
                      <a:pt x="2355" y="543"/>
                      <a:pt x="1190" y="636"/>
                      <a:pt x="1190" y="1"/>
                    </a:cubicBezTo>
                    <a:close/>
                    <a:moveTo>
                      <a:pt x="1150" y="6614"/>
                    </a:moveTo>
                    <a:cubicBezTo>
                      <a:pt x="1144" y="6618"/>
                      <a:pt x="1138" y="6622"/>
                      <a:pt x="1132" y="6626"/>
                    </a:cubicBezTo>
                    <a:cubicBezTo>
                      <a:pt x="1138" y="6622"/>
                      <a:pt x="1144" y="6618"/>
                      <a:pt x="1150" y="66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0"/>
              <p:cNvSpPr/>
              <p:nvPr/>
            </p:nvSpPr>
            <p:spPr>
              <a:xfrm>
                <a:off x="595796" y="264853"/>
                <a:ext cx="13856" cy="78321"/>
              </a:xfrm>
              <a:custGeom>
                <a:avLst/>
                <a:gdLst/>
                <a:ahLst/>
                <a:cxnLst/>
                <a:rect l="l" t="t" r="r" b="b"/>
                <a:pathLst>
                  <a:path w="429" h="2425" extrusionOk="0">
                    <a:moveTo>
                      <a:pt x="428" y="1"/>
                    </a:moveTo>
                    <a:lnTo>
                      <a:pt x="428" y="1"/>
                    </a:lnTo>
                    <a:cubicBezTo>
                      <a:pt x="47" y="786"/>
                      <a:pt x="1" y="1617"/>
                      <a:pt x="301" y="2425"/>
                    </a:cubicBezTo>
                    <a:lnTo>
                      <a:pt x="42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0"/>
              <p:cNvSpPr/>
              <p:nvPr/>
            </p:nvSpPr>
            <p:spPr>
              <a:xfrm>
                <a:off x="658453" y="406155"/>
                <a:ext cx="77579" cy="101802"/>
              </a:xfrm>
              <a:custGeom>
                <a:avLst/>
                <a:gdLst/>
                <a:ahLst/>
                <a:cxnLst/>
                <a:rect l="l" t="t" r="r" b="b"/>
                <a:pathLst>
                  <a:path w="2402" h="3152" extrusionOk="0">
                    <a:moveTo>
                      <a:pt x="2020" y="728"/>
                    </a:moveTo>
                    <a:cubicBezTo>
                      <a:pt x="1905" y="889"/>
                      <a:pt x="1755" y="993"/>
                      <a:pt x="1593" y="1086"/>
                    </a:cubicBezTo>
                    <a:cubicBezTo>
                      <a:pt x="1443" y="1155"/>
                      <a:pt x="1304" y="1213"/>
                      <a:pt x="1154" y="1282"/>
                    </a:cubicBezTo>
                    <a:cubicBezTo>
                      <a:pt x="1189" y="1270"/>
                      <a:pt x="1235" y="1270"/>
                      <a:pt x="1258" y="1270"/>
                    </a:cubicBezTo>
                    <a:cubicBezTo>
                      <a:pt x="1285" y="1269"/>
                      <a:pt x="1311" y="1268"/>
                      <a:pt x="1337" y="1268"/>
                    </a:cubicBezTo>
                    <a:cubicBezTo>
                      <a:pt x="1483" y="1268"/>
                      <a:pt x="1627" y="1298"/>
                      <a:pt x="1755" y="1386"/>
                    </a:cubicBezTo>
                    <a:cubicBezTo>
                      <a:pt x="1629" y="1341"/>
                      <a:pt x="1504" y="1324"/>
                      <a:pt x="1379" y="1324"/>
                    </a:cubicBezTo>
                    <a:cubicBezTo>
                      <a:pt x="1342" y="1324"/>
                      <a:pt x="1306" y="1325"/>
                      <a:pt x="1270" y="1328"/>
                    </a:cubicBezTo>
                    <a:cubicBezTo>
                      <a:pt x="1154" y="1340"/>
                      <a:pt x="1039" y="1374"/>
                      <a:pt x="924" y="1409"/>
                    </a:cubicBezTo>
                    <a:cubicBezTo>
                      <a:pt x="843" y="1467"/>
                      <a:pt x="750" y="1547"/>
                      <a:pt x="681" y="1628"/>
                    </a:cubicBezTo>
                    <a:cubicBezTo>
                      <a:pt x="566" y="1755"/>
                      <a:pt x="485" y="1917"/>
                      <a:pt x="393" y="2078"/>
                    </a:cubicBezTo>
                    <a:cubicBezTo>
                      <a:pt x="450" y="1905"/>
                      <a:pt x="520" y="1732"/>
                      <a:pt x="635" y="1582"/>
                    </a:cubicBezTo>
                    <a:cubicBezTo>
                      <a:pt x="750" y="1443"/>
                      <a:pt x="912" y="1328"/>
                      <a:pt x="1074" y="1236"/>
                    </a:cubicBezTo>
                    <a:cubicBezTo>
                      <a:pt x="1224" y="1155"/>
                      <a:pt x="1408" y="1074"/>
                      <a:pt x="1558" y="1005"/>
                    </a:cubicBezTo>
                    <a:cubicBezTo>
                      <a:pt x="1720" y="936"/>
                      <a:pt x="1882" y="843"/>
                      <a:pt x="2020" y="728"/>
                    </a:cubicBezTo>
                    <a:close/>
                    <a:moveTo>
                      <a:pt x="2066" y="1"/>
                    </a:moveTo>
                    <a:cubicBezTo>
                      <a:pt x="2055" y="197"/>
                      <a:pt x="1928" y="405"/>
                      <a:pt x="1755" y="520"/>
                    </a:cubicBezTo>
                    <a:cubicBezTo>
                      <a:pt x="1582" y="647"/>
                      <a:pt x="1374" y="716"/>
                      <a:pt x="1189" y="820"/>
                    </a:cubicBezTo>
                    <a:cubicBezTo>
                      <a:pt x="693" y="1086"/>
                      <a:pt x="323" y="1524"/>
                      <a:pt x="150" y="2067"/>
                    </a:cubicBezTo>
                    <a:cubicBezTo>
                      <a:pt x="35" y="2413"/>
                      <a:pt x="0" y="2782"/>
                      <a:pt x="81" y="3152"/>
                    </a:cubicBezTo>
                    <a:cubicBezTo>
                      <a:pt x="93" y="3002"/>
                      <a:pt x="150" y="2840"/>
                      <a:pt x="219" y="2679"/>
                    </a:cubicBezTo>
                    <a:cubicBezTo>
                      <a:pt x="388" y="2329"/>
                      <a:pt x="766" y="2101"/>
                      <a:pt x="1149" y="2101"/>
                    </a:cubicBezTo>
                    <a:cubicBezTo>
                      <a:pt x="1159" y="2101"/>
                      <a:pt x="1168" y="2101"/>
                      <a:pt x="1178" y="2101"/>
                    </a:cubicBezTo>
                    <a:cubicBezTo>
                      <a:pt x="1558" y="2113"/>
                      <a:pt x="1962" y="2390"/>
                      <a:pt x="2112" y="2759"/>
                    </a:cubicBezTo>
                    <a:cubicBezTo>
                      <a:pt x="2251" y="2655"/>
                      <a:pt x="2332" y="2471"/>
                      <a:pt x="2286" y="2286"/>
                    </a:cubicBezTo>
                    <a:cubicBezTo>
                      <a:pt x="2251" y="2113"/>
                      <a:pt x="2101" y="1998"/>
                      <a:pt x="1928" y="1963"/>
                    </a:cubicBezTo>
                    <a:cubicBezTo>
                      <a:pt x="2043" y="1917"/>
                      <a:pt x="2170" y="1859"/>
                      <a:pt x="2251" y="1778"/>
                    </a:cubicBezTo>
                    <a:cubicBezTo>
                      <a:pt x="2343" y="1686"/>
                      <a:pt x="2389" y="1524"/>
                      <a:pt x="2332" y="1420"/>
                    </a:cubicBezTo>
                    <a:cubicBezTo>
                      <a:pt x="2296" y="1358"/>
                      <a:pt x="2192" y="1316"/>
                      <a:pt x="2109" y="1316"/>
                    </a:cubicBezTo>
                    <a:cubicBezTo>
                      <a:pt x="2085" y="1316"/>
                      <a:pt x="2062" y="1320"/>
                      <a:pt x="2043" y="1328"/>
                    </a:cubicBezTo>
                    <a:cubicBezTo>
                      <a:pt x="2228" y="1166"/>
                      <a:pt x="2343" y="936"/>
                      <a:pt x="2366" y="693"/>
                    </a:cubicBezTo>
                    <a:cubicBezTo>
                      <a:pt x="2401" y="416"/>
                      <a:pt x="2239" y="208"/>
                      <a:pt x="206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0"/>
              <p:cNvSpPr/>
              <p:nvPr/>
            </p:nvSpPr>
            <p:spPr>
              <a:xfrm>
                <a:off x="635716" y="325540"/>
                <a:ext cx="167043" cy="246172"/>
              </a:xfrm>
              <a:custGeom>
                <a:avLst/>
                <a:gdLst/>
                <a:ahLst/>
                <a:cxnLst/>
                <a:rect l="l" t="t" r="r" b="b"/>
                <a:pathLst>
                  <a:path w="5172" h="7622" extrusionOk="0">
                    <a:moveTo>
                      <a:pt x="3617" y="180"/>
                    </a:moveTo>
                    <a:cubicBezTo>
                      <a:pt x="3743" y="180"/>
                      <a:pt x="3870" y="191"/>
                      <a:pt x="3994" y="211"/>
                    </a:cubicBezTo>
                    <a:cubicBezTo>
                      <a:pt x="4282" y="257"/>
                      <a:pt x="4559" y="338"/>
                      <a:pt x="4813" y="477"/>
                    </a:cubicBezTo>
                    <a:cubicBezTo>
                      <a:pt x="4548" y="373"/>
                      <a:pt x="4271" y="292"/>
                      <a:pt x="3982" y="257"/>
                    </a:cubicBezTo>
                    <a:cubicBezTo>
                      <a:pt x="3873" y="244"/>
                      <a:pt x="3761" y="235"/>
                      <a:pt x="3650" y="235"/>
                    </a:cubicBezTo>
                    <a:cubicBezTo>
                      <a:pt x="3481" y="235"/>
                      <a:pt x="3312" y="255"/>
                      <a:pt x="3151" y="304"/>
                    </a:cubicBezTo>
                    <a:cubicBezTo>
                      <a:pt x="2874" y="361"/>
                      <a:pt x="2609" y="477"/>
                      <a:pt x="2355" y="604"/>
                    </a:cubicBezTo>
                    <a:cubicBezTo>
                      <a:pt x="2112" y="731"/>
                      <a:pt x="1858" y="892"/>
                      <a:pt x="1662" y="1088"/>
                    </a:cubicBezTo>
                    <a:cubicBezTo>
                      <a:pt x="1847" y="881"/>
                      <a:pt x="2078" y="708"/>
                      <a:pt x="2332" y="557"/>
                    </a:cubicBezTo>
                    <a:cubicBezTo>
                      <a:pt x="2586" y="419"/>
                      <a:pt x="2851" y="315"/>
                      <a:pt x="3128" y="246"/>
                    </a:cubicBezTo>
                    <a:cubicBezTo>
                      <a:pt x="3286" y="200"/>
                      <a:pt x="3451" y="180"/>
                      <a:pt x="3617" y="180"/>
                    </a:cubicBezTo>
                    <a:close/>
                    <a:moveTo>
                      <a:pt x="3586" y="1"/>
                    </a:moveTo>
                    <a:cubicBezTo>
                      <a:pt x="3134" y="1"/>
                      <a:pt x="2678" y="125"/>
                      <a:pt x="2251" y="384"/>
                    </a:cubicBezTo>
                    <a:cubicBezTo>
                      <a:pt x="1397" y="904"/>
                      <a:pt x="854" y="1816"/>
                      <a:pt x="543" y="2751"/>
                    </a:cubicBezTo>
                    <a:cubicBezTo>
                      <a:pt x="0" y="4447"/>
                      <a:pt x="69" y="6040"/>
                      <a:pt x="900" y="7622"/>
                    </a:cubicBezTo>
                    <a:cubicBezTo>
                      <a:pt x="381" y="6617"/>
                      <a:pt x="358" y="5313"/>
                      <a:pt x="670" y="4274"/>
                    </a:cubicBezTo>
                    <a:cubicBezTo>
                      <a:pt x="762" y="3905"/>
                      <a:pt x="912" y="3559"/>
                      <a:pt x="1097" y="3247"/>
                    </a:cubicBezTo>
                    <a:cubicBezTo>
                      <a:pt x="1189" y="3085"/>
                      <a:pt x="1304" y="2958"/>
                      <a:pt x="1397" y="2820"/>
                    </a:cubicBezTo>
                    <a:cubicBezTo>
                      <a:pt x="1512" y="2693"/>
                      <a:pt x="1628" y="2566"/>
                      <a:pt x="1731" y="2404"/>
                    </a:cubicBezTo>
                    <a:cubicBezTo>
                      <a:pt x="1835" y="2266"/>
                      <a:pt x="1882" y="2058"/>
                      <a:pt x="1801" y="1896"/>
                    </a:cubicBezTo>
                    <a:cubicBezTo>
                      <a:pt x="1752" y="1791"/>
                      <a:pt x="1652" y="1714"/>
                      <a:pt x="1548" y="1714"/>
                    </a:cubicBezTo>
                    <a:cubicBezTo>
                      <a:pt x="1513" y="1714"/>
                      <a:pt x="1477" y="1723"/>
                      <a:pt x="1443" y="1742"/>
                    </a:cubicBezTo>
                    <a:lnTo>
                      <a:pt x="1443" y="1742"/>
                    </a:lnTo>
                    <a:cubicBezTo>
                      <a:pt x="1861" y="1469"/>
                      <a:pt x="2319" y="1368"/>
                      <a:pt x="2786" y="1368"/>
                    </a:cubicBezTo>
                    <a:cubicBezTo>
                      <a:pt x="3061" y="1368"/>
                      <a:pt x="3338" y="1403"/>
                      <a:pt x="3613" y="1458"/>
                    </a:cubicBezTo>
                    <a:cubicBezTo>
                      <a:pt x="3719" y="1478"/>
                      <a:pt x="3824" y="1488"/>
                      <a:pt x="3925" y="1488"/>
                    </a:cubicBezTo>
                    <a:cubicBezTo>
                      <a:pt x="4507" y="1488"/>
                      <a:pt x="4952" y="1168"/>
                      <a:pt x="4617" y="765"/>
                    </a:cubicBezTo>
                    <a:cubicBezTo>
                      <a:pt x="4709" y="765"/>
                      <a:pt x="4790" y="823"/>
                      <a:pt x="4894" y="823"/>
                    </a:cubicBezTo>
                    <a:cubicBezTo>
                      <a:pt x="5056" y="823"/>
                      <a:pt x="5171" y="696"/>
                      <a:pt x="5079" y="534"/>
                    </a:cubicBezTo>
                    <a:cubicBezTo>
                      <a:pt x="5033" y="465"/>
                      <a:pt x="4963" y="407"/>
                      <a:pt x="4894" y="361"/>
                    </a:cubicBezTo>
                    <a:cubicBezTo>
                      <a:pt x="4484" y="125"/>
                      <a:pt x="4037" y="1"/>
                      <a:pt x="358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0"/>
              <p:cNvSpPr/>
              <p:nvPr/>
            </p:nvSpPr>
            <p:spPr>
              <a:xfrm>
                <a:off x="657323" y="289722"/>
                <a:ext cx="76836" cy="103417"/>
              </a:xfrm>
              <a:custGeom>
                <a:avLst/>
                <a:gdLst/>
                <a:ahLst/>
                <a:cxnLst/>
                <a:rect l="l" t="t" r="r" b="b"/>
                <a:pathLst>
                  <a:path w="2379" h="3202" extrusionOk="0">
                    <a:moveTo>
                      <a:pt x="727" y="597"/>
                    </a:moveTo>
                    <a:cubicBezTo>
                      <a:pt x="727" y="603"/>
                      <a:pt x="727" y="610"/>
                      <a:pt x="728" y="616"/>
                    </a:cubicBezTo>
                    <a:cubicBezTo>
                      <a:pt x="727" y="610"/>
                      <a:pt x="727" y="604"/>
                      <a:pt x="727" y="597"/>
                    </a:cubicBezTo>
                    <a:close/>
                    <a:moveTo>
                      <a:pt x="1214" y="0"/>
                    </a:moveTo>
                    <a:cubicBezTo>
                      <a:pt x="1146" y="0"/>
                      <a:pt x="1079" y="13"/>
                      <a:pt x="1016" y="39"/>
                    </a:cubicBezTo>
                    <a:cubicBezTo>
                      <a:pt x="814" y="129"/>
                      <a:pt x="721" y="372"/>
                      <a:pt x="727" y="597"/>
                    </a:cubicBezTo>
                    <a:lnTo>
                      <a:pt x="727" y="597"/>
                    </a:lnTo>
                    <a:cubicBezTo>
                      <a:pt x="729" y="485"/>
                      <a:pt x="837" y="396"/>
                      <a:pt x="961" y="396"/>
                    </a:cubicBezTo>
                    <a:cubicBezTo>
                      <a:pt x="968" y="396"/>
                      <a:pt x="975" y="396"/>
                      <a:pt x="982" y="397"/>
                    </a:cubicBezTo>
                    <a:cubicBezTo>
                      <a:pt x="1109" y="420"/>
                      <a:pt x="1189" y="535"/>
                      <a:pt x="1224" y="651"/>
                    </a:cubicBezTo>
                    <a:cubicBezTo>
                      <a:pt x="1236" y="778"/>
                      <a:pt x="1189" y="905"/>
                      <a:pt x="1132" y="1009"/>
                    </a:cubicBezTo>
                    <a:cubicBezTo>
                      <a:pt x="1074" y="1112"/>
                      <a:pt x="993" y="1205"/>
                      <a:pt x="901" y="1297"/>
                    </a:cubicBezTo>
                    <a:cubicBezTo>
                      <a:pt x="416" y="1840"/>
                      <a:pt x="151" y="2474"/>
                      <a:pt x="1" y="3202"/>
                    </a:cubicBezTo>
                    <a:cubicBezTo>
                      <a:pt x="162" y="2417"/>
                      <a:pt x="993" y="1666"/>
                      <a:pt x="1617" y="1251"/>
                    </a:cubicBezTo>
                    <a:cubicBezTo>
                      <a:pt x="1674" y="1193"/>
                      <a:pt x="2378" y="778"/>
                      <a:pt x="1940" y="743"/>
                    </a:cubicBezTo>
                    <a:cubicBezTo>
                      <a:pt x="1934" y="742"/>
                      <a:pt x="1927" y="742"/>
                      <a:pt x="1921" y="742"/>
                    </a:cubicBezTo>
                    <a:cubicBezTo>
                      <a:pt x="1853" y="742"/>
                      <a:pt x="1761" y="793"/>
                      <a:pt x="1709" y="835"/>
                    </a:cubicBezTo>
                    <a:cubicBezTo>
                      <a:pt x="1801" y="628"/>
                      <a:pt x="1801" y="385"/>
                      <a:pt x="1651" y="201"/>
                    </a:cubicBezTo>
                    <a:cubicBezTo>
                      <a:pt x="1552" y="77"/>
                      <a:pt x="1383" y="0"/>
                      <a:pt x="121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0"/>
              <p:cNvSpPr/>
              <p:nvPr/>
            </p:nvSpPr>
            <p:spPr>
              <a:xfrm>
                <a:off x="525387" y="476240"/>
                <a:ext cx="150991" cy="227439"/>
              </a:xfrm>
              <a:custGeom>
                <a:avLst/>
                <a:gdLst/>
                <a:ahLst/>
                <a:cxnLst/>
                <a:rect l="l" t="t" r="r" b="b"/>
                <a:pathLst>
                  <a:path w="4675" h="7042" extrusionOk="0">
                    <a:moveTo>
                      <a:pt x="288" y="670"/>
                    </a:moveTo>
                    <a:cubicBezTo>
                      <a:pt x="288" y="671"/>
                      <a:pt x="289" y="672"/>
                      <a:pt x="289" y="673"/>
                    </a:cubicBezTo>
                    <a:lnTo>
                      <a:pt x="289" y="673"/>
                    </a:lnTo>
                    <a:cubicBezTo>
                      <a:pt x="289" y="672"/>
                      <a:pt x="288" y="671"/>
                      <a:pt x="288" y="670"/>
                    </a:cubicBezTo>
                    <a:close/>
                    <a:moveTo>
                      <a:pt x="634" y="1166"/>
                    </a:moveTo>
                    <a:cubicBezTo>
                      <a:pt x="934" y="1559"/>
                      <a:pt x="1269" y="1928"/>
                      <a:pt x="1650" y="2228"/>
                    </a:cubicBezTo>
                    <a:cubicBezTo>
                      <a:pt x="2042" y="2517"/>
                      <a:pt x="2481" y="2759"/>
                      <a:pt x="2885" y="3048"/>
                    </a:cubicBezTo>
                    <a:cubicBezTo>
                      <a:pt x="3289" y="3336"/>
                      <a:pt x="3670" y="3660"/>
                      <a:pt x="3959" y="4087"/>
                    </a:cubicBezTo>
                    <a:cubicBezTo>
                      <a:pt x="4097" y="4306"/>
                      <a:pt x="4213" y="4525"/>
                      <a:pt x="4282" y="4768"/>
                    </a:cubicBezTo>
                    <a:cubicBezTo>
                      <a:pt x="4305" y="4883"/>
                      <a:pt x="4339" y="5010"/>
                      <a:pt x="4339" y="5149"/>
                    </a:cubicBezTo>
                    <a:cubicBezTo>
                      <a:pt x="4339" y="5276"/>
                      <a:pt x="4339" y="5391"/>
                      <a:pt x="4316" y="5518"/>
                    </a:cubicBezTo>
                    <a:cubicBezTo>
                      <a:pt x="4328" y="5391"/>
                      <a:pt x="4328" y="5276"/>
                      <a:pt x="4316" y="5149"/>
                    </a:cubicBezTo>
                    <a:cubicBezTo>
                      <a:pt x="4293" y="5010"/>
                      <a:pt x="4270" y="4895"/>
                      <a:pt x="4236" y="4779"/>
                    </a:cubicBezTo>
                    <a:lnTo>
                      <a:pt x="4109" y="4433"/>
                    </a:lnTo>
                    <a:cubicBezTo>
                      <a:pt x="4051" y="4318"/>
                      <a:pt x="3993" y="4225"/>
                      <a:pt x="3924" y="4121"/>
                    </a:cubicBezTo>
                    <a:cubicBezTo>
                      <a:pt x="3647" y="3717"/>
                      <a:pt x="3254" y="3394"/>
                      <a:pt x="2850" y="3106"/>
                    </a:cubicBezTo>
                    <a:cubicBezTo>
                      <a:pt x="2446" y="2817"/>
                      <a:pt x="2019" y="2575"/>
                      <a:pt x="1627" y="2251"/>
                    </a:cubicBezTo>
                    <a:cubicBezTo>
                      <a:pt x="1419" y="2101"/>
                      <a:pt x="1246" y="1928"/>
                      <a:pt x="1073" y="1755"/>
                    </a:cubicBezTo>
                    <a:cubicBezTo>
                      <a:pt x="923" y="1559"/>
                      <a:pt x="761" y="1363"/>
                      <a:pt x="634" y="1166"/>
                    </a:cubicBezTo>
                    <a:close/>
                    <a:moveTo>
                      <a:pt x="2135" y="1"/>
                    </a:moveTo>
                    <a:cubicBezTo>
                      <a:pt x="1927" y="370"/>
                      <a:pt x="1916" y="739"/>
                      <a:pt x="1973" y="1132"/>
                    </a:cubicBezTo>
                    <a:cubicBezTo>
                      <a:pt x="1880" y="935"/>
                      <a:pt x="1700" y="886"/>
                      <a:pt x="1487" y="886"/>
                    </a:cubicBezTo>
                    <a:cubicBezTo>
                      <a:pt x="1283" y="886"/>
                      <a:pt x="1050" y="931"/>
                      <a:pt x="837" y="931"/>
                    </a:cubicBezTo>
                    <a:cubicBezTo>
                      <a:pt x="611" y="931"/>
                      <a:pt x="408" y="881"/>
                      <a:pt x="289" y="673"/>
                    </a:cubicBezTo>
                    <a:lnTo>
                      <a:pt x="289" y="673"/>
                    </a:lnTo>
                    <a:cubicBezTo>
                      <a:pt x="656" y="1319"/>
                      <a:pt x="1" y="2206"/>
                      <a:pt x="946" y="2552"/>
                    </a:cubicBezTo>
                    <a:cubicBezTo>
                      <a:pt x="577" y="2736"/>
                      <a:pt x="484" y="2840"/>
                      <a:pt x="219" y="3152"/>
                    </a:cubicBezTo>
                    <a:cubicBezTo>
                      <a:pt x="406" y="3114"/>
                      <a:pt x="560" y="3102"/>
                      <a:pt x="680" y="3102"/>
                    </a:cubicBezTo>
                    <a:cubicBezTo>
                      <a:pt x="895" y="3102"/>
                      <a:pt x="1004" y="3140"/>
                      <a:pt x="1004" y="3140"/>
                    </a:cubicBezTo>
                    <a:cubicBezTo>
                      <a:pt x="911" y="3256"/>
                      <a:pt x="807" y="3440"/>
                      <a:pt x="807" y="3440"/>
                    </a:cubicBezTo>
                    <a:cubicBezTo>
                      <a:pt x="1101" y="3366"/>
                      <a:pt x="1391" y="3323"/>
                      <a:pt x="1676" y="3323"/>
                    </a:cubicBezTo>
                    <a:cubicBezTo>
                      <a:pt x="2052" y="3323"/>
                      <a:pt x="2420" y="3397"/>
                      <a:pt x="2781" y="3567"/>
                    </a:cubicBezTo>
                    <a:cubicBezTo>
                      <a:pt x="2562" y="3613"/>
                      <a:pt x="2377" y="3798"/>
                      <a:pt x="2377" y="4017"/>
                    </a:cubicBezTo>
                    <a:cubicBezTo>
                      <a:pt x="2377" y="4237"/>
                      <a:pt x="2562" y="4433"/>
                      <a:pt x="2781" y="4468"/>
                    </a:cubicBezTo>
                    <a:cubicBezTo>
                      <a:pt x="2643" y="4375"/>
                      <a:pt x="2620" y="4133"/>
                      <a:pt x="2724" y="4006"/>
                    </a:cubicBezTo>
                    <a:cubicBezTo>
                      <a:pt x="2815" y="3884"/>
                      <a:pt x="2970" y="3842"/>
                      <a:pt x="3116" y="3842"/>
                    </a:cubicBezTo>
                    <a:cubicBezTo>
                      <a:pt x="3136" y="3842"/>
                      <a:pt x="3155" y="3843"/>
                      <a:pt x="3174" y="3844"/>
                    </a:cubicBezTo>
                    <a:cubicBezTo>
                      <a:pt x="3647" y="3856"/>
                      <a:pt x="3924" y="4491"/>
                      <a:pt x="4051" y="4872"/>
                    </a:cubicBezTo>
                    <a:cubicBezTo>
                      <a:pt x="4291" y="5570"/>
                      <a:pt x="4180" y="6370"/>
                      <a:pt x="3851" y="7025"/>
                    </a:cubicBezTo>
                    <a:lnTo>
                      <a:pt x="3851" y="7025"/>
                    </a:lnTo>
                    <a:cubicBezTo>
                      <a:pt x="4012" y="6709"/>
                      <a:pt x="4238" y="6447"/>
                      <a:pt x="4363" y="6107"/>
                    </a:cubicBezTo>
                    <a:cubicBezTo>
                      <a:pt x="4443" y="5922"/>
                      <a:pt x="4478" y="5737"/>
                      <a:pt x="4524" y="5541"/>
                    </a:cubicBezTo>
                    <a:cubicBezTo>
                      <a:pt x="4674" y="4664"/>
                      <a:pt x="4351" y="3833"/>
                      <a:pt x="3716" y="3117"/>
                    </a:cubicBezTo>
                    <a:cubicBezTo>
                      <a:pt x="2966" y="2286"/>
                      <a:pt x="2146" y="1178"/>
                      <a:pt x="2135" y="1"/>
                    </a:cubicBezTo>
                    <a:close/>
                    <a:moveTo>
                      <a:pt x="3851" y="7025"/>
                    </a:moveTo>
                    <a:cubicBezTo>
                      <a:pt x="3849" y="7031"/>
                      <a:pt x="3846" y="7036"/>
                      <a:pt x="3843" y="7042"/>
                    </a:cubicBezTo>
                    <a:cubicBezTo>
                      <a:pt x="3846" y="7036"/>
                      <a:pt x="3849" y="7031"/>
                      <a:pt x="3851" y="7025"/>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0"/>
              <p:cNvSpPr/>
              <p:nvPr/>
            </p:nvSpPr>
            <p:spPr>
              <a:xfrm>
                <a:off x="594698" y="415489"/>
                <a:ext cx="61527" cy="150636"/>
              </a:xfrm>
              <a:custGeom>
                <a:avLst/>
                <a:gdLst/>
                <a:ahLst/>
                <a:cxnLst/>
                <a:rect l="l" t="t" r="r" b="b"/>
                <a:pathLst>
                  <a:path w="1905" h="4664" extrusionOk="0">
                    <a:moveTo>
                      <a:pt x="1051" y="970"/>
                    </a:moveTo>
                    <a:lnTo>
                      <a:pt x="1051" y="970"/>
                    </a:lnTo>
                    <a:cubicBezTo>
                      <a:pt x="1039" y="1178"/>
                      <a:pt x="1016" y="1431"/>
                      <a:pt x="1016" y="1662"/>
                    </a:cubicBezTo>
                    <a:cubicBezTo>
                      <a:pt x="1016" y="1893"/>
                      <a:pt x="1016" y="2136"/>
                      <a:pt x="1039" y="2366"/>
                    </a:cubicBezTo>
                    <a:cubicBezTo>
                      <a:pt x="1062" y="2597"/>
                      <a:pt x="1108" y="2828"/>
                      <a:pt x="1166" y="3047"/>
                    </a:cubicBezTo>
                    <a:cubicBezTo>
                      <a:pt x="1224" y="3255"/>
                      <a:pt x="1305" y="3475"/>
                      <a:pt x="1385" y="3694"/>
                    </a:cubicBezTo>
                    <a:cubicBezTo>
                      <a:pt x="1282" y="3486"/>
                      <a:pt x="1201" y="3290"/>
                      <a:pt x="1120" y="3071"/>
                    </a:cubicBezTo>
                    <a:cubicBezTo>
                      <a:pt x="1051" y="2851"/>
                      <a:pt x="1005" y="2620"/>
                      <a:pt x="981" y="2390"/>
                    </a:cubicBezTo>
                    <a:cubicBezTo>
                      <a:pt x="947" y="2159"/>
                      <a:pt x="947" y="1916"/>
                      <a:pt x="970" y="1685"/>
                    </a:cubicBezTo>
                    <a:cubicBezTo>
                      <a:pt x="981" y="1443"/>
                      <a:pt x="1016" y="1212"/>
                      <a:pt x="1051" y="970"/>
                    </a:cubicBezTo>
                    <a:close/>
                    <a:moveTo>
                      <a:pt x="1305" y="0"/>
                    </a:moveTo>
                    <a:lnTo>
                      <a:pt x="1305" y="0"/>
                    </a:lnTo>
                    <a:cubicBezTo>
                      <a:pt x="878" y="323"/>
                      <a:pt x="612" y="1027"/>
                      <a:pt x="681" y="1558"/>
                    </a:cubicBezTo>
                    <a:cubicBezTo>
                      <a:pt x="531" y="1385"/>
                      <a:pt x="335" y="704"/>
                      <a:pt x="289" y="693"/>
                    </a:cubicBezTo>
                    <a:lnTo>
                      <a:pt x="289" y="693"/>
                    </a:lnTo>
                    <a:cubicBezTo>
                      <a:pt x="0" y="1789"/>
                      <a:pt x="1247" y="3890"/>
                      <a:pt x="1905" y="4663"/>
                    </a:cubicBezTo>
                    <a:cubicBezTo>
                      <a:pt x="1259" y="3198"/>
                      <a:pt x="1051" y="1570"/>
                      <a:pt x="130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0"/>
              <p:cNvSpPr/>
              <p:nvPr/>
            </p:nvSpPr>
            <p:spPr>
              <a:xfrm>
                <a:off x="54877" y="680522"/>
                <a:ext cx="264710" cy="194269"/>
              </a:xfrm>
              <a:custGeom>
                <a:avLst/>
                <a:gdLst/>
                <a:ahLst/>
                <a:cxnLst/>
                <a:rect l="l" t="t" r="r" b="b"/>
                <a:pathLst>
                  <a:path w="8196" h="6015" extrusionOk="0">
                    <a:moveTo>
                      <a:pt x="8196" y="1"/>
                    </a:moveTo>
                    <a:lnTo>
                      <a:pt x="8196" y="1"/>
                    </a:lnTo>
                    <a:cubicBezTo>
                      <a:pt x="8127" y="740"/>
                      <a:pt x="7134" y="2321"/>
                      <a:pt x="4352" y="2656"/>
                    </a:cubicBezTo>
                    <a:cubicBezTo>
                      <a:pt x="2634" y="2855"/>
                      <a:pt x="1872" y="3273"/>
                      <a:pt x="891" y="3273"/>
                    </a:cubicBezTo>
                    <a:cubicBezTo>
                      <a:pt x="619" y="3273"/>
                      <a:pt x="331" y="3241"/>
                      <a:pt x="1" y="3164"/>
                    </a:cubicBezTo>
                    <a:lnTo>
                      <a:pt x="1" y="3164"/>
                    </a:lnTo>
                    <a:cubicBezTo>
                      <a:pt x="301" y="3651"/>
                      <a:pt x="989" y="3994"/>
                      <a:pt x="1602" y="3994"/>
                    </a:cubicBezTo>
                    <a:cubicBezTo>
                      <a:pt x="1744" y="3994"/>
                      <a:pt x="1881" y="3976"/>
                      <a:pt x="2009" y="3937"/>
                    </a:cubicBezTo>
                    <a:lnTo>
                      <a:pt x="2009" y="3937"/>
                    </a:lnTo>
                    <a:cubicBezTo>
                      <a:pt x="1570" y="4526"/>
                      <a:pt x="1732" y="5484"/>
                      <a:pt x="2263" y="6015"/>
                    </a:cubicBezTo>
                    <a:cubicBezTo>
                      <a:pt x="2044" y="5484"/>
                      <a:pt x="2263" y="4849"/>
                      <a:pt x="2655" y="4445"/>
                    </a:cubicBezTo>
                    <a:cubicBezTo>
                      <a:pt x="3059" y="4041"/>
                      <a:pt x="3625" y="3810"/>
                      <a:pt x="4179" y="3660"/>
                    </a:cubicBezTo>
                    <a:cubicBezTo>
                      <a:pt x="4722" y="3521"/>
                      <a:pt x="5287" y="3418"/>
                      <a:pt x="5818" y="3198"/>
                    </a:cubicBezTo>
                    <a:cubicBezTo>
                      <a:pt x="7122" y="2667"/>
                      <a:pt x="8069" y="1386"/>
                      <a:pt x="819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0"/>
              <p:cNvSpPr/>
              <p:nvPr/>
            </p:nvSpPr>
            <p:spPr>
              <a:xfrm>
                <a:off x="104454" y="652584"/>
                <a:ext cx="213293" cy="97700"/>
              </a:xfrm>
              <a:custGeom>
                <a:avLst/>
                <a:gdLst/>
                <a:ahLst/>
                <a:cxnLst/>
                <a:rect l="l" t="t" r="r" b="b"/>
                <a:pathLst>
                  <a:path w="6604" h="3025" extrusionOk="0">
                    <a:moveTo>
                      <a:pt x="6603" y="716"/>
                    </a:moveTo>
                    <a:lnTo>
                      <a:pt x="6603" y="716"/>
                    </a:lnTo>
                    <a:cubicBezTo>
                      <a:pt x="6596" y="727"/>
                      <a:pt x="6590" y="739"/>
                      <a:pt x="6583" y="751"/>
                    </a:cubicBezTo>
                    <a:lnTo>
                      <a:pt x="6583" y="751"/>
                    </a:lnTo>
                    <a:cubicBezTo>
                      <a:pt x="6590" y="739"/>
                      <a:pt x="6597" y="728"/>
                      <a:pt x="6603" y="716"/>
                    </a:cubicBezTo>
                    <a:close/>
                    <a:moveTo>
                      <a:pt x="4" y="1316"/>
                    </a:moveTo>
                    <a:cubicBezTo>
                      <a:pt x="3" y="1316"/>
                      <a:pt x="2" y="1316"/>
                      <a:pt x="1" y="1316"/>
                    </a:cubicBezTo>
                    <a:cubicBezTo>
                      <a:pt x="2" y="1316"/>
                      <a:pt x="3" y="1316"/>
                      <a:pt x="4" y="1316"/>
                    </a:cubicBezTo>
                    <a:close/>
                    <a:moveTo>
                      <a:pt x="509" y="1328"/>
                    </a:moveTo>
                    <a:cubicBezTo>
                      <a:pt x="740" y="1328"/>
                      <a:pt x="959" y="1328"/>
                      <a:pt x="1190" y="1362"/>
                    </a:cubicBezTo>
                    <a:cubicBezTo>
                      <a:pt x="1421" y="1385"/>
                      <a:pt x="1628" y="1432"/>
                      <a:pt x="1848" y="1501"/>
                    </a:cubicBezTo>
                    <a:cubicBezTo>
                      <a:pt x="2286" y="1628"/>
                      <a:pt x="2690" y="1836"/>
                      <a:pt x="3106" y="1997"/>
                    </a:cubicBezTo>
                    <a:cubicBezTo>
                      <a:pt x="3521" y="2147"/>
                      <a:pt x="3960" y="2286"/>
                      <a:pt x="4399" y="2286"/>
                    </a:cubicBezTo>
                    <a:cubicBezTo>
                      <a:pt x="4836" y="2286"/>
                      <a:pt x="5284" y="2166"/>
                      <a:pt x="5616" y="1884"/>
                    </a:cubicBezTo>
                    <a:lnTo>
                      <a:pt x="5616" y="1884"/>
                    </a:lnTo>
                    <a:cubicBezTo>
                      <a:pt x="5536" y="1954"/>
                      <a:pt x="5462" y="2015"/>
                      <a:pt x="5380" y="2066"/>
                    </a:cubicBezTo>
                    <a:cubicBezTo>
                      <a:pt x="5287" y="2124"/>
                      <a:pt x="5183" y="2159"/>
                      <a:pt x="5080" y="2205"/>
                    </a:cubicBezTo>
                    <a:cubicBezTo>
                      <a:pt x="4860" y="2286"/>
                      <a:pt x="4629" y="2320"/>
                      <a:pt x="4422" y="2320"/>
                    </a:cubicBezTo>
                    <a:cubicBezTo>
                      <a:pt x="4387" y="2322"/>
                      <a:pt x="4353" y="2323"/>
                      <a:pt x="4319" y="2323"/>
                    </a:cubicBezTo>
                    <a:cubicBezTo>
                      <a:pt x="3894" y="2323"/>
                      <a:pt x="3479" y="2194"/>
                      <a:pt x="3094" y="2055"/>
                    </a:cubicBezTo>
                    <a:cubicBezTo>
                      <a:pt x="2667" y="1905"/>
                      <a:pt x="2252" y="1709"/>
                      <a:pt x="1836" y="1559"/>
                    </a:cubicBezTo>
                    <a:cubicBezTo>
                      <a:pt x="1421" y="1420"/>
                      <a:pt x="970" y="1339"/>
                      <a:pt x="509" y="1328"/>
                    </a:cubicBezTo>
                    <a:close/>
                    <a:moveTo>
                      <a:pt x="1813" y="0"/>
                    </a:moveTo>
                    <a:cubicBezTo>
                      <a:pt x="1721" y="370"/>
                      <a:pt x="1686" y="474"/>
                      <a:pt x="1744" y="854"/>
                    </a:cubicBezTo>
                    <a:cubicBezTo>
                      <a:pt x="1579" y="735"/>
                      <a:pt x="1435" y="689"/>
                      <a:pt x="1305" y="689"/>
                    </a:cubicBezTo>
                    <a:cubicBezTo>
                      <a:pt x="840" y="689"/>
                      <a:pt x="533" y="1278"/>
                      <a:pt x="4" y="1316"/>
                    </a:cubicBezTo>
                    <a:lnTo>
                      <a:pt x="4" y="1316"/>
                    </a:lnTo>
                    <a:cubicBezTo>
                      <a:pt x="15" y="1315"/>
                      <a:pt x="26" y="1315"/>
                      <a:pt x="37" y="1315"/>
                    </a:cubicBezTo>
                    <a:cubicBezTo>
                      <a:pt x="615" y="1315"/>
                      <a:pt x="635" y="2359"/>
                      <a:pt x="1156" y="2359"/>
                    </a:cubicBezTo>
                    <a:cubicBezTo>
                      <a:pt x="1174" y="2359"/>
                      <a:pt x="1193" y="2358"/>
                      <a:pt x="1213" y="2355"/>
                    </a:cubicBezTo>
                    <a:lnTo>
                      <a:pt x="1213" y="2355"/>
                    </a:lnTo>
                    <a:cubicBezTo>
                      <a:pt x="866" y="2517"/>
                      <a:pt x="578" y="2713"/>
                      <a:pt x="416" y="3024"/>
                    </a:cubicBezTo>
                    <a:cubicBezTo>
                      <a:pt x="989" y="2650"/>
                      <a:pt x="1706" y="2537"/>
                      <a:pt x="2410" y="2537"/>
                    </a:cubicBezTo>
                    <a:cubicBezTo>
                      <a:pt x="2814" y="2537"/>
                      <a:pt x="3213" y="2574"/>
                      <a:pt x="3579" y="2620"/>
                    </a:cubicBezTo>
                    <a:cubicBezTo>
                      <a:pt x="3739" y="2642"/>
                      <a:pt x="3897" y="2653"/>
                      <a:pt x="4052" y="2653"/>
                    </a:cubicBezTo>
                    <a:cubicBezTo>
                      <a:pt x="4721" y="2653"/>
                      <a:pt x="5331" y="2445"/>
                      <a:pt x="5818" y="1986"/>
                    </a:cubicBezTo>
                    <a:cubicBezTo>
                      <a:pt x="5934" y="1870"/>
                      <a:pt x="6049" y="1743"/>
                      <a:pt x="6165" y="1582"/>
                    </a:cubicBezTo>
                    <a:cubicBezTo>
                      <a:pt x="6342" y="1327"/>
                      <a:pt x="6434" y="1020"/>
                      <a:pt x="6583" y="751"/>
                    </a:cubicBezTo>
                    <a:lnTo>
                      <a:pt x="6583" y="751"/>
                    </a:lnTo>
                    <a:cubicBezTo>
                      <a:pt x="6258" y="1313"/>
                      <a:pt x="5713" y="1805"/>
                      <a:pt x="5068" y="1986"/>
                    </a:cubicBezTo>
                    <a:cubicBezTo>
                      <a:pt x="4897" y="2037"/>
                      <a:pt x="4659" y="2091"/>
                      <a:pt x="4432" y="2091"/>
                    </a:cubicBezTo>
                    <a:cubicBezTo>
                      <a:pt x="4199" y="2091"/>
                      <a:pt x="3979" y="2034"/>
                      <a:pt x="3856" y="1859"/>
                    </a:cubicBezTo>
                    <a:cubicBezTo>
                      <a:pt x="3764" y="1743"/>
                      <a:pt x="3706" y="1582"/>
                      <a:pt x="3752" y="1443"/>
                    </a:cubicBezTo>
                    <a:cubicBezTo>
                      <a:pt x="3790" y="1320"/>
                      <a:pt x="3921" y="1220"/>
                      <a:pt x="4043" y="1220"/>
                    </a:cubicBezTo>
                    <a:cubicBezTo>
                      <a:pt x="4070" y="1220"/>
                      <a:pt x="4097" y="1225"/>
                      <a:pt x="4122" y="1235"/>
                    </a:cubicBezTo>
                    <a:cubicBezTo>
                      <a:pt x="4045" y="1151"/>
                      <a:pt x="3925" y="1106"/>
                      <a:pt x="3805" y="1106"/>
                    </a:cubicBezTo>
                    <a:cubicBezTo>
                      <a:pt x="3726" y="1106"/>
                      <a:pt x="3647" y="1125"/>
                      <a:pt x="3579" y="1166"/>
                    </a:cubicBezTo>
                    <a:cubicBezTo>
                      <a:pt x="3406" y="1270"/>
                      <a:pt x="3371" y="1512"/>
                      <a:pt x="3452" y="1697"/>
                    </a:cubicBezTo>
                    <a:cubicBezTo>
                      <a:pt x="2898" y="1385"/>
                      <a:pt x="2552" y="878"/>
                      <a:pt x="2332" y="289"/>
                    </a:cubicBezTo>
                    <a:cubicBezTo>
                      <a:pt x="2332" y="289"/>
                      <a:pt x="2252" y="462"/>
                      <a:pt x="2205" y="601"/>
                    </a:cubicBezTo>
                    <a:cubicBezTo>
                      <a:pt x="2205" y="601"/>
                      <a:pt x="2009" y="427"/>
                      <a:pt x="181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0"/>
              <p:cNvSpPr/>
              <p:nvPr/>
            </p:nvSpPr>
            <p:spPr>
              <a:xfrm>
                <a:off x="149186" y="747442"/>
                <a:ext cx="77966" cy="14405"/>
              </a:xfrm>
              <a:custGeom>
                <a:avLst/>
                <a:gdLst/>
                <a:ahLst/>
                <a:cxnLst/>
                <a:rect l="l" t="t" r="r" b="b"/>
                <a:pathLst>
                  <a:path w="2414" h="446" extrusionOk="0">
                    <a:moveTo>
                      <a:pt x="1581" y="1"/>
                    </a:moveTo>
                    <a:cubicBezTo>
                      <a:pt x="1036" y="1"/>
                      <a:pt x="498" y="154"/>
                      <a:pt x="1" y="445"/>
                    </a:cubicBezTo>
                    <a:cubicBezTo>
                      <a:pt x="809" y="341"/>
                      <a:pt x="1605" y="226"/>
                      <a:pt x="2413" y="122"/>
                    </a:cubicBezTo>
                    <a:cubicBezTo>
                      <a:pt x="2137" y="40"/>
                      <a:pt x="1858" y="1"/>
                      <a:pt x="158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0"/>
              <p:cNvSpPr/>
              <p:nvPr/>
            </p:nvSpPr>
            <p:spPr>
              <a:xfrm>
                <a:off x="298691" y="793369"/>
                <a:ext cx="96957" cy="80970"/>
              </a:xfrm>
              <a:custGeom>
                <a:avLst/>
                <a:gdLst/>
                <a:ahLst/>
                <a:cxnLst/>
                <a:rect l="l" t="t" r="r" b="b"/>
                <a:pathLst>
                  <a:path w="3002" h="2507" extrusionOk="0">
                    <a:moveTo>
                      <a:pt x="1236" y="1251"/>
                    </a:moveTo>
                    <a:cubicBezTo>
                      <a:pt x="1228" y="1262"/>
                      <a:pt x="1223" y="1274"/>
                      <a:pt x="1220" y="1286"/>
                    </a:cubicBezTo>
                    <a:lnTo>
                      <a:pt x="1220" y="1286"/>
                    </a:lnTo>
                    <a:cubicBezTo>
                      <a:pt x="1225" y="1274"/>
                      <a:pt x="1230" y="1263"/>
                      <a:pt x="1236" y="1251"/>
                    </a:cubicBezTo>
                    <a:close/>
                    <a:moveTo>
                      <a:pt x="1963" y="431"/>
                    </a:moveTo>
                    <a:lnTo>
                      <a:pt x="1963" y="431"/>
                    </a:lnTo>
                    <a:cubicBezTo>
                      <a:pt x="1813" y="524"/>
                      <a:pt x="1663" y="616"/>
                      <a:pt x="1536" y="755"/>
                    </a:cubicBezTo>
                    <a:cubicBezTo>
                      <a:pt x="1466" y="824"/>
                      <a:pt x="1386" y="928"/>
                      <a:pt x="1351" y="1009"/>
                    </a:cubicBezTo>
                    <a:cubicBezTo>
                      <a:pt x="1305" y="1124"/>
                      <a:pt x="1293" y="1239"/>
                      <a:pt x="1293" y="1355"/>
                    </a:cubicBezTo>
                    <a:cubicBezTo>
                      <a:pt x="1293" y="1516"/>
                      <a:pt x="1316" y="1678"/>
                      <a:pt x="1374" y="1828"/>
                    </a:cubicBezTo>
                    <a:cubicBezTo>
                      <a:pt x="1259" y="1701"/>
                      <a:pt x="1212" y="1528"/>
                      <a:pt x="1212" y="1355"/>
                    </a:cubicBezTo>
                    <a:cubicBezTo>
                      <a:pt x="1212" y="1339"/>
                      <a:pt x="1212" y="1312"/>
                      <a:pt x="1220" y="1286"/>
                    </a:cubicBezTo>
                    <a:lnTo>
                      <a:pt x="1220" y="1286"/>
                    </a:lnTo>
                    <a:cubicBezTo>
                      <a:pt x="1159" y="1426"/>
                      <a:pt x="1115" y="1573"/>
                      <a:pt x="1051" y="1701"/>
                    </a:cubicBezTo>
                    <a:cubicBezTo>
                      <a:pt x="982" y="1863"/>
                      <a:pt x="901" y="2036"/>
                      <a:pt x="751" y="2151"/>
                    </a:cubicBezTo>
                    <a:cubicBezTo>
                      <a:pt x="866" y="2001"/>
                      <a:pt x="935" y="1851"/>
                      <a:pt x="1005" y="1678"/>
                    </a:cubicBezTo>
                    <a:cubicBezTo>
                      <a:pt x="1062" y="1505"/>
                      <a:pt x="1120" y="1332"/>
                      <a:pt x="1189" y="1170"/>
                    </a:cubicBezTo>
                    <a:cubicBezTo>
                      <a:pt x="1259" y="997"/>
                      <a:pt x="1363" y="835"/>
                      <a:pt x="1501" y="720"/>
                    </a:cubicBezTo>
                    <a:cubicBezTo>
                      <a:pt x="1640" y="593"/>
                      <a:pt x="1813" y="501"/>
                      <a:pt x="1963" y="431"/>
                    </a:cubicBezTo>
                    <a:close/>
                    <a:moveTo>
                      <a:pt x="2759" y="0"/>
                    </a:moveTo>
                    <a:cubicBezTo>
                      <a:pt x="2479" y="0"/>
                      <a:pt x="2196" y="61"/>
                      <a:pt x="1928" y="178"/>
                    </a:cubicBezTo>
                    <a:cubicBezTo>
                      <a:pt x="1420" y="385"/>
                      <a:pt x="1005" y="812"/>
                      <a:pt x="774" y="1309"/>
                    </a:cubicBezTo>
                    <a:cubicBezTo>
                      <a:pt x="682" y="1516"/>
                      <a:pt x="624" y="1713"/>
                      <a:pt x="508" y="1909"/>
                    </a:cubicBezTo>
                    <a:cubicBezTo>
                      <a:pt x="393" y="2082"/>
                      <a:pt x="220" y="2232"/>
                      <a:pt x="1" y="2232"/>
                    </a:cubicBezTo>
                    <a:cubicBezTo>
                      <a:pt x="192" y="2374"/>
                      <a:pt x="393" y="2506"/>
                      <a:pt x="618" y="2506"/>
                    </a:cubicBezTo>
                    <a:cubicBezTo>
                      <a:pt x="650" y="2506"/>
                      <a:pt x="683" y="2503"/>
                      <a:pt x="716" y="2498"/>
                    </a:cubicBezTo>
                    <a:cubicBezTo>
                      <a:pt x="959" y="2451"/>
                      <a:pt x="1178" y="2313"/>
                      <a:pt x="1316" y="2117"/>
                    </a:cubicBezTo>
                    <a:lnTo>
                      <a:pt x="1316" y="2117"/>
                    </a:lnTo>
                    <a:cubicBezTo>
                      <a:pt x="1293" y="2221"/>
                      <a:pt x="1351" y="2371"/>
                      <a:pt x="1432" y="2405"/>
                    </a:cubicBezTo>
                    <a:cubicBezTo>
                      <a:pt x="1464" y="2422"/>
                      <a:pt x="1500" y="2429"/>
                      <a:pt x="1535" y="2429"/>
                    </a:cubicBezTo>
                    <a:cubicBezTo>
                      <a:pt x="1626" y="2429"/>
                      <a:pt x="1720" y="2382"/>
                      <a:pt x="1778" y="2324"/>
                    </a:cubicBezTo>
                    <a:cubicBezTo>
                      <a:pt x="1870" y="2221"/>
                      <a:pt x="1905" y="2105"/>
                      <a:pt x="1951" y="1978"/>
                    </a:cubicBezTo>
                    <a:cubicBezTo>
                      <a:pt x="2009" y="2140"/>
                      <a:pt x="2136" y="2290"/>
                      <a:pt x="2309" y="2313"/>
                    </a:cubicBezTo>
                    <a:cubicBezTo>
                      <a:pt x="2319" y="2314"/>
                      <a:pt x="2329" y="2314"/>
                      <a:pt x="2339" y="2314"/>
                    </a:cubicBezTo>
                    <a:cubicBezTo>
                      <a:pt x="2504" y="2314"/>
                      <a:pt x="2683" y="2224"/>
                      <a:pt x="2759" y="2094"/>
                    </a:cubicBezTo>
                    <a:cubicBezTo>
                      <a:pt x="2390" y="1978"/>
                      <a:pt x="2078" y="1586"/>
                      <a:pt x="2044" y="1193"/>
                    </a:cubicBezTo>
                    <a:cubicBezTo>
                      <a:pt x="1997" y="812"/>
                      <a:pt x="2194" y="408"/>
                      <a:pt x="2540" y="201"/>
                    </a:cubicBezTo>
                    <a:cubicBezTo>
                      <a:pt x="2701" y="120"/>
                      <a:pt x="2852" y="39"/>
                      <a:pt x="3002" y="16"/>
                    </a:cubicBezTo>
                    <a:cubicBezTo>
                      <a:pt x="2921" y="6"/>
                      <a:pt x="2840" y="0"/>
                      <a:pt x="27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0"/>
              <p:cNvSpPr/>
              <p:nvPr/>
            </p:nvSpPr>
            <p:spPr>
              <a:xfrm>
                <a:off x="215557" y="777027"/>
                <a:ext cx="244977" cy="169982"/>
              </a:xfrm>
              <a:custGeom>
                <a:avLst/>
                <a:gdLst/>
                <a:ahLst/>
                <a:cxnLst/>
                <a:rect l="l" t="t" r="r" b="b"/>
                <a:pathLst>
                  <a:path w="7585" h="5263" extrusionOk="0">
                    <a:moveTo>
                      <a:pt x="1109" y="1757"/>
                    </a:moveTo>
                    <a:lnTo>
                      <a:pt x="1109" y="1757"/>
                    </a:lnTo>
                    <a:cubicBezTo>
                      <a:pt x="935" y="1988"/>
                      <a:pt x="785" y="2242"/>
                      <a:pt x="670" y="2496"/>
                    </a:cubicBezTo>
                    <a:cubicBezTo>
                      <a:pt x="555" y="2761"/>
                      <a:pt x="474" y="3027"/>
                      <a:pt x="428" y="3304"/>
                    </a:cubicBezTo>
                    <a:cubicBezTo>
                      <a:pt x="381" y="3581"/>
                      <a:pt x="381" y="3869"/>
                      <a:pt x="439" y="4146"/>
                    </a:cubicBezTo>
                    <a:cubicBezTo>
                      <a:pt x="497" y="4412"/>
                      <a:pt x="601" y="4689"/>
                      <a:pt x="716" y="4954"/>
                    </a:cubicBezTo>
                    <a:cubicBezTo>
                      <a:pt x="578" y="4700"/>
                      <a:pt x="474" y="4435"/>
                      <a:pt x="404" y="4158"/>
                    </a:cubicBezTo>
                    <a:cubicBezTo>
                      <a:pt x="347" y="3881"/>
                      <a:pt x="312" y="3581"/>
                      <a:pt x="370" y="3292"/>
                    </a:cubicBezTo>
                    <a:cubicBezTo>
                      <a:pt x="416" y="3004"/>
                      <a:pt x="497" y="2727"/>
                      <a:pt x="624" y="2473"/>
                    </a:cubicBezTo>
                    <a:cubicBezTo>
                      <a:pt x="762" y="2207"/>
                      <a:pt x="901" y="1965"/>
                      <a:pt x="1109" y="1757"/>
                    </a:cubicBezTo>
                    <a:close/>
                    <a:moveTo>
                      <a:pt x="5224" y="1"/>
                    </a:moveTo>
                    <a:cubicBezTo>
                      <a:pt x="4391" y="1"/>
                      <a:pt x="3557" y="183"/>
                      <a:pt x="2713" y="533"/>
                    </a:cubicBezTo>
                    <a:cubicBezTo>
                      <a:pt x="1790" y="903"/>
                      <a:pt x="935" y="1526"/>
                      <a:pt x="474" y="2403"/>
                    </a:cubicBezTo>
                    <a:cubicBezTo>
                      <a:pt x="0" y="3292"/>
                      <a:pt x="81" y="4262"/>
                      <a:pt x="635" y="5070"/>
                    </a:cubicBezTo>
                    <a:cubicBezTo>
                      <a:pt x="670" y="5139"/>
                      <a:pt x="728" y="5208"/>
                      <a:pt x="820" y="5243"/>
                    </a:cubicBezTo>
                    <a:cubicBezTo>
                      <a:pt x="851" y="5256"/>
                      <a:pt x="880" y="5262"/>
                      <a:pt x="907" y="5262"/>
                    </a:cubicBezTo>
                    <a:cubicBezTo>
                      <a:pt x="1022" y="5262"/>
                      <a:pt x="1097" y="5154"/>
                      <a:pt x="1097" y="5024"/>
                    </a:cubicBezTo>
                    <a:cubicBezTo>
                      <a:pt x="1097" y="4920"/>
                      <a:pt x="1016" y="4827"/>
                      <a:pt x="1016" y="4747"/>
                    </a:cubicBezTo>
                    <a:lnTo>
                      <a:pt x="1016" y="4747"/>
                    </a:lnTo>
                    <a:cubicBezTo>
                      <a:pt x="1108" y="4809"/>
                      <a:pt x="1193" y="4837"/>
                      <a:pt x="1270" y="4837"/>
                    </a:cubicBezTo>
                    <a:cubicBezTo>
                      <a:pt x="1617" y="4837"/>
                      <a:pt x="1791" y="4259"/>
                      <a:pt x="1640" y="3673"/>
                    </a:cubicBezTo>
                    <a:cubicBezTo>
                      <a:pt x="1435" y="2956"/>
                      <a:pt x="1387" y="2194"/>
                      <a:pt x="1751" y="1498"/>
                    </a:cubicBezTo>
                    <a:lnTo>
                      <a:pt x="1751" y="1498"/>
                    </a:lnTo>
                    <a:cubicBezTo>
                      <a:pt x="1687" y="1640"/>
                      <a:pt x="1778" y="1795"/>
                      <a:pt x="1940" y="1849"/>
                    </a:cubicBezTo>
                    <a:cubicBezTo>
                      <a:pt x="1986" y="1865"/>
                      <a:pt x="2034" y="1872"/>
                      <a:pt x="2082" y="1872"/>
                    </a:cubicBezTo>
                    <a:cubicBezTo>
                      <a:pt x="2214" y="1872"/>
                      <a:pt x="2346" y="1818"/>
                      <a:pt x="2448" y="1734"/>
                    </a:cubicBezTo>
                    <a:cubicBezTo>
                      <a:pt x="2598" y="1630"/>
                      <a:pt x="2713" y="1503"/>
                      <a:pt x="2840" y="1365"/>
                    </a:cubicBezTo>
                    <a:cubicBezTo>
                      <a:pt x="2955" y="1249"/>
                      <a:pt x="3082" y="1122"/>
                      <a:pt x="3232" y="1041"/>
                    </a:cubicBezTo>
                    <a:cubicBezTo>
                      <a:pt x="3533" y="834"/>
                      <a:pt x="3879" y="660"/>
                      <a:pt x="4225" y="533"/>
                    </a:cubicBezTo>
                    <a:cubicBezTo>
                      <a:pt x="4774" y="324"/>
                      <a:pt x="5399" y="203"/>
                      <a:pt x="6020" y="203"/>
                    </a:cubicBezTo>
                    <a:cubicBezTo>
                      <a:pt x="6562" y="203"/>
                      <a:pt x="7100" y="295"/>
                      <a:pt x="7584" y="499"/>
                    </a:cubicBezTo>
                    <a:cubicBezTo>
                      <a:pt x="6794" y="163"/>
                      <a:pt x="6010" y="1"/>
                      <a:pt x="52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0"/>
              <p:cNvSpPr/>
              <p:nvPr/>
            </p:nvSpPr>
            <p:spPr>
              <a:xfrm>
                <a:off x="178641" y="799473"/>
                <a:ext cx="102189" cy="73509"/>
              </a:xfrm>
              <a:custGeom>
                <a:avLst/>
                <a:gdLst/>
                <a:ahLst/>
                <a:cxnLst/>
                <a:rect l="l" t="t" r="r" b="b"/>
                <a:pathLst>
                  <a:path w="3164" h="2276" extrusionOk="0">
                    <a:moveTo>
                      <a:pt x="3163" y="0"/>
                    </a:moveTo>
                    <a:lnTo>
                      <a:pt x="3163" y="0"/>
                    </a:lnTo>
                    <a:cubicBezTo>
                      <a:pt x="2448" y="208"/>
                      <a:pt x="1836" y="519"/>
                      <a:pt x="1328" y="1050"/>
                    </a:cubicBezTo>
                    <a:cubicBezTo>
                      <a:pt x="1236" y="1143"/>
                      <a:pt x="1155" y="1235"/>
                      <a:pt x="1051" y="1316"/>
                    </a:cubicBezTo>
                    <a:cubicBezTo>
                      <a:pt x="966" y="1373"/>
                      <a:pt x="865" y="1414"/>
                      <a:pt x="767" y="1414"/>
                    </a:cubicBezTo>
                    <a:cubicBezTo>
                      <a:pt x="746" y="1414"/>
                      <a:pt x="725" y="1412"/>
                      <a:pt x="705" y="1408"/>
                    </a:cubicBezTo>
                    <a:cubicBezTo>
                      <a:pt x="578" y="1397"/>
                      <a:pt x="462" y="1316"/>
                      <a:pt x="428" y="1201"/>
                    </a:cubicBezTo>
                    <a:cubicBezTo>
                      <a:pt x="405" y="1085"/>
                      <a:pt x="509" y="935"/>
                      <a:pt x="636" y="935"/>
                    </a:cubicBezTo>
                    <a:cubicBezTo>
                      <a:pt x="405" y="935"/>
                      <a:pt x="139" y="1050"/>
                      <a:pt x="70" y="1270"/>
                    </a:cubicBezTo>
                    <a:cubicBezTo>
                      <a:pt x="1" y="1489"/>
                      <a:pt x="105" y="1755"/>
                      <a:pt x="289" y="1893"/>
                    </a:cubicBezTo>
                    <a:cubicBezTo>
                      <a:pt x="382" y="1957"/>
                      <a:pt x="488" y="1985"/>
                      <a:pt x="598" y="1985"/>
                    </a:cubicBezTo>
                    <a:cubicBezTo>
                      <a:pt x="708" y="1985"/>
                      <a:pt x="820" y="1957"/>
                      <a:pt x="924" y="1905"/>
                    </a:cubicBezTo>
                    <a:lnTo>
                      <a:pt x="924" y="1905"/>
                    </a:lnTo>
                    <a:cubicBezTo>
                      <a:pt x="878" y="1974"/>
                      <a:pt x="832" y="2066"/>
                      <a:pt x="855" y="2147"/>
                    </a:cubicBezTo>
                    <a:cubicBezTo>
                      <a:pt x="868" y="2239"/>
                      <a:pt x="896" y="2276"/>
                      <a:pt x="933" y="2276"/>
                    </a:cubicBezTo>
                    <a:cubicBezTo>
                      <a:pt x="1061" y="2276"/>
                      <a:pt x="1292" y="1831"/>
                      <a:pt x="1328" y="1778"/>
                    </a:cubicBezTo>
                    <a:cubicBezTo>
                      <a:pt x="1721" y="1097"/>
                      <a:pt x="2390" y="231"/>
                      <a:pt x="31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0"/>
              <p:cNvSpPr/>
              <p:nvPr/>
            </p:nvSpPr>
            <p:spPr>
              <a:xfrm>
                <a:off x="359443" y="660045"/>
                <a:ext cx="231186" cy="135811"/>
              </a:xfrm>
              <a:custGeom>
                <a:avLst/>
                <a:gdLst/>
                <a:ahLst/>
                <a:cxnLst/>
                <a:rect l="l" t="t" r="r" b="b"/>
                <a:pathLst>
                  <a:path w="7158" h="4205" extrusionOk="0">
                    <a:moveTo>
                      <a:pt x="520" y="266"/>
                    </a:moveTo>
                    <a:lnTo>
                      <a:pt x="520" y="266"/>
                    </a:lnTo>
                    <a:cubicBezTo>
                      <a:pt x="521" y="266"/>
                      <a:pt x="521" y="266"/>
                      <a:pt x="521" y="266"/>
                    </a:cubicBezTo>
                    <a:lnTo>
                      <a:pt x="521" y="266"/>
                    </a:lnTo>
                    <a:cubicBezTo>
                      <a:pt x="521" y="266"/>
                      <a:pt x="521" y="266"/>
                      <a:pt x="520" y="266"/>
                    </a:cubicBezTo>
                    <a:close/>
                    <a:moveTo>
                      <a:pt x="1017" y="589"/>
                    </a:moveTo>
                    <a:lnTo>
                      <a:pt x="1017" y="589"/>
                    </a:lnTo>
                    <a:cubicBezTo>
                      <a:pt x="1236" y="704"/>
                      <a:pt x="1455" y="854"/>
                      <a:pt x="1640" y="993"/>
                    </a:cubicBezTo>
                    <a:cubicBezTo>
                      <a:pt x="1848" y="1143"/>
                      <a:pt x="2021" y="1316"/>
                      <a:pt x="2194" y="1501"/>
                    </a:cubicBezTo>
                    <a:cubicBezTo>
                      <a:pt x="2517" y="1859"/>
                      <a:pt x="2806" y="2286"/>
                      <a:pt x="3129" y="2655"/>
                    </a:cubicBezTo>
                    <a:cubicBezTo>
                      <a:pt x="3441" y="3047"/>
                      <a:pt x="3787" y="3405"/>
                      <a:pt x="4214" y="3648"/>
                    </a:cubicBezTo>
                    <a:cubicBezTo>
                      <a:pt x="4306" y="3705"/>
                      <a:pt x="4422" y="3763"/>
                      <a:pt x="4537" y="3809"/>
                    </a:cubicBezTo>
                    <a:cubicBezTo>
                      <a:pt x="4653" y="3855"/>
                      <a:pt x="4768" y="3902"/>
                      <a:pt x="4883" y="3925"/>
                    </a:cubicBezTo>
                    <a:cubicBezTo>
                      <a:pt x="4999" y="3959"/>
                      <a:pt x="5137" y="3971"/>
                      <a:pt x="5253" y="3971"/>
                    </a:cubicBezTo>
                    <a:cubicBezTo>
                      <a:pt x="5380" y="3971"/>
                      <a:pt x="5495" y="3959"/>
                      <a:pt x="5622" y="3936"/>
                    </a:cubicBezTo>
                    <a:lnTo>
                      <a:pt x="5622" y="3936"/>
                    </a:lnTo>
                    <a:cubicBezTo>
                      <a:pt x="5507" y="3971"/>
                      <a:pt x="5380" y="3982"/>
                      <a:pt x="5253" y="3994"/>
                    </a:cubicBezTo>
                    <a:cubicBezTo>
                      <a:pt x="5114" y="3994"/>
                      <a:pt x="4999" y="3982"/>
                      <a:pt x="4872" y="3971"/>
                    </a:cubicBezTo>
                    <a:cubicBezTo>
                      <a:pt x="4630" y="3925"/>
                      <a:pt x="4399" y="3821"/>
                      <a:pt x="4168" y="3705"/>
                    </a:cubicBezTo>
                    <a:cubicBezTo>
                      <a:pt x="3718" y="3463"/>
                      <a:pt x="3371" y="3105"/>
                      <a:pt x="3060" y="2713"/>
                    </a:cubicBezTo>
                    <a:cubicBezTo>
                      <a:pt x="2771" y="2309"/>
                      <a:pt x="2494" y="1893"/>
                      <a:pt x="2159" y="1535"/>
                    </a:cubicBezTo>
                    <a:cubicBezTo>
                      <a:pt x="1848" y="1154"/>
                      <a:pt x="1444" y="854"/>
                      <a:pt x="1017" y="589"/>
                    </a:cubicBezTo>
                    <a:close/>
                    <a:moveTo>
                      <a:pt x="3002" y="0"/>
                    </a:moveTo>
                    <a:lnTo>
                      <a:pt x="3002" y="0"/>
                    </a:lnTo>
                    <a:cubicBezTo>
                      <a:pt x="2702" y="300"/>
                      <a:pt x="2621" y="393"/>
                      <a:pt x="2448" y="785"/>
                    </a:cubicBezTo>
                    <a:cubicBezTo>
                      <a:pt x="2263" y="385"/>
                      <a:pt x="2004" y="295"/>
                      <a:pt x="1715" y="295"/>
                    </a:cubicBezTo>
                    <a:cubicBezTo>
                      <a:pt x="1478" y="295"/>
                      <a:pt x="1220" y="355"/>
                      <a:pt x="965" y="355"/>
                    </a:cubicBezTo>
                    <a:cubicBezTo>
                      <a:pt x="815" y="355"/>
                      <a:pt x="665" y="334"/>
                      <a:pt x="521" y="266"/>
                    </a:cubicBezTo>
                    <a:lnTo>
                      <a:pt x="521" y="266"/>
                    </a:lnTo>
                    <a:cubicBezTo>
                      <a:pt x="1155" y="567"/>
                      <a:pt x="486" y="1674"/>
                      <a:pt x="1109" y="1905"/>
                    </a:cubicBezTo>
                    <a:cubicBezTo>
                      <a:pt x="717" y="1905"/>
                      <a:pt x="336" y="1928"/>
                      <a:pt x="1" y="2147"/>
                    </a:cubicBezTo>
                    <a:cubicBezTo>
                      <a:pt x="52" y="2144"/>
                      <a:pt x="103" y="2143"/>
                      <a:pt x="154" y="2143"/>
                    </a:cubicBezTo>
                    <a:cubicBezTo>
                      <a:pt x="1269" y="2143"/>
                      <a:pt x="2372" y="2847"/>
                      <a:pt x="3233" y="3509"/>
                    </a:cubicBezTo>
                    <a:cubicBezTo>
                      <a:pt x="3808" y="3952"/>
                      <a:pt x="4445" y="4204"/>
                      <a:pt x="5106" y="4204"/>
                    </a:cubicBezTo>
                    <a:cubicBezTo>
                      <a:pt x="5307" y="4204"/>
                      <a:pt x="5510" y="4181"/>
                      <a:pt x="5715" y="4132"/>
                    </a:cubicBezTo>
                    <a:cubicBezTo>
                      <a:pt x="5888" y="4086"/>
                      <a:pt x="6072" y="4017"/>
                      <a:pt x="6257" y="3936"/>
                    </a:cubicBezTo>
                    <a:cubicBezTo>
                      <a:pt x="6592" y="3786"/>
                      <a:pt x="6857" y="3532"/>
                      <a:pt x="7157" y="3347"/>
                    </a:cubicBezTo>
                    <a:lnTo>
                      <a:pt x="7157" y="3347"/>
                    </a:lnTo>
                    <a:cubicBezTo>
                      <a:pt x="6702" y="3621"/>
                      <a:pt x="6158" y="3787"/>
                      <a:pt x="5619" y="3787"/>
                    </a:cubicBezTo>
                    <a:cubicBezTo>
                      <a:pt x="5406" y="3787"/>
                      <a:pt x="5193" y="3761"/>
                      <a:pt x="4987" y="3705"/>
                    </a:cubicBezTo>
                    <a:cubicBezTo>
                      <a:pt x="4595" y="3613"/>
                      <a:pt x="3949" y="3394"/>
                      <a:pt x="3902" y="2920"/>
                    </a:cubicBezTo>
                    <a:cubicBezTo>
                      <a:pt x="3891" y="2759"/>
                      <a:pt x="3925" y="2574"/>
                      <a:pt x="4041" y="2459"/>
                    </a:cubicBezTo>
                    <a:cubicBezTo>
                      <a:pt x="4097" y="2402"/>
                      <a:pt x="4184" y="2374"/>
                      <a:pt x="4270" y="2374"/>
                    </a:cubicBezTo>
                    <a:cubicBezTo>
                      <a:pt x="4360" y="2374"/>
                      <a:pt x="4449" y="2405"/>
                      <a:pt x="4503" y="2470"/>
                    </a:cubicBezTo>
                    <a:cubicBezTo>
                      <a:pt x="4456" y="2251"/>
                      <a:pt x="4237" y="2089"/>
                      <a:pt x="4029" y="2089"/>
                    </a:cubicBezTo>
                    <a:cubicBezTo>
                      <a:pt x="3810" y="2112"/>
                      <a:pt x="3637" y="2309"/>
                      <a:pt x="3602" y="2528"/>
                    </a:cubicBezTo>
                    <a:cubicBezTo>
                      <a:pt x="3256" y="1916"/>
                      <a:pt x="3198" y="1258"/>
                      <a:pt x="3325" y="566"/>
                    </a:cubicBezTo>
                    <a:lnTo>
                      <a:pt x="3325" y="566"/>
                    </a:lnTo>
                    <a:cubicBezTo>
                      <a:pt x="3325" y="566"/>
                      <a:pt x="3152" y="681"/>
                      <a:pt x="3037" y="797"/>
                    </a:cubicBezTo>
                    <a:cubicBezTo>
                      <a:pt x="3037" y="797"/>
                      <a:pt x="2944" y="520"/>
                      <a:pt x="3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0"/>
              <p:cNvSpPr/>
              <p:nvPr/>
            </p:nvSpPr>
            <p:spPr>
              <a:xfrm>
                <a:off x="300920" y="740983"/>
                <a:ext cx="152154" cy="44344"/>
              </a:xfrm>
              <a:custGeom>
                <a:avLst/>
                <a:gdLst/>
                <a:ahLst/>
                <a:cxnLst/>
                <a:rect l="l" t="t" r="r" b="b"/>
                <a:pathLst>
                  <a:path w="4711" h="1373" extrusionOk="0">
                    <a:moveTo>
                      <a:pt x="2355" y="622"/>
                    </a:moveTo>
                    <a:cubicBezTo>
                      <a:pt x="2586" y="645"/>
                      <a:pt x="2817" y="668"/>
                      <a:pt x="3048" y="715"/>
                    </a:cubicBezTo>
                    <a:cubicBezTo>
                      <a:pt x="3279" y="761"/>
                      <a:pt x="3487" y="830"/>
                      <a:pt x="3706" y="911"/>
                    </a:cubicBezTo>
                    <a:cubicBezTo>
                      <a:pt x="3487" y="853"/>
                      <a:pt x="3267" y="795"/>
                      <a:pt x="3036" y="761"/>
                    </a:cubicBezTo>
                    <a:cubicBezTo>
                      <a:pt x="2806" y="715"/>
                      <a:pt x="2586" y="680"/>
                      <a:pt x="2355" y="680"/>
                    </a:cubicBezTo>
                    <a:cubicBezTo>
                      <a:pt x="2298" y="677"/>
                      <a:pt x="2240" y="676"/>
                      <a:pt x="2182" y="676"/>
                    </a:cubicBezTo>
                    <a:cubicBezTo>
                      <a:pt x="2008" y="676"/>
                      <a:pt x="1833" y="689"/>
                      <a:pt x="1651" y="715"/>
                    </a:cubicBezTo>
                    <a:cubicBezTo>
                      <a:pt x="1421" y="726"/>
                      <a:pt x="1190" y="772"/>
                      <a:pt x="947" y="818"/>
                    </a:cubicBezTo>
                    <a:cubicBezTo>
                      <a:pt x="1178" y="761"/>
                      <a:pt x="1421" y="703"/>
                      <a:pt x="1651" y="668"/>
                    </a:cubicBezTo>
                    <a:cubicBezTo>
                      <a:pt x="1882" y="645"/>
                      <a:pt x="2125" y="622"/>
                      <a:pt x="2355" y="622"/>
                    </a:cubicBezTo>
                    <a:close/>
                    <a:moveTo>
                      <a:pt x="1149" y="0"/>
                    </a:moveTo>
                    <a:cubicBezTo>
                      <a:pt x="956" y="0"/>
                      <a:pt x="778" y="25"/>
                      <a:pt x="624" y="80"/>
                    </a:cubicBezTo>
                    <a:cubicBezTo>
                      <a:pt x="659" y="126"/>
                      <a:pt x="1351" y="264"/>
                      <a:pt x="1524" y="391"/>
                    </a:cubicBezTo>
                    <a:cubicBezTo>
                      <a:pt x="1498" y="390"/>
                      <a:pt x="1472" y="389"/>
                      <a:pt x="1445" y="389"/>
                    </a:cubicBezTo>
                    <a:cubicBezTo>
                      <a:pt x="928" y="389"/>
                      <a:pt x="308" y="701"/>
                      <a:pt x="1" y="1119"/>
                    </a:cubicBezTo>
                    <a:cubicBezTo>
                      <a:pt x="628" y="973"/>
                      <a:pt x="1275" y="900"/>
                      <a:pt x="1922" y="900"/>
                    </a:cubicBezTo>
                    <a:cubicBezTo>
                      <a:pt x="2870" y="900"/>
                      <a:pt x="3818" y="1057"/>
                      <a:pt x="4710" y="1372"/>
                    </a:cubicBezTo>
                    <a:cubicBezTo>
                      <a:pt x="4008" y="868"/>
                      <a:pt x="2300" y="0"/>
                      <a:pt x="114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0"/>
              <p:cNvSpPr/>
              <p:nvPr/>
            </p:nvSpPr>
            <p:spPr>
              <a:xfrm>
                <a:off x="597863" y="752481"/>
                <a:ext cx="93404" cy="163942"/>
              </a:xfrm>
              <a:custGeom>
                <a:avLst/>
                <a:gdLst/>
                <a:ahLst/>
                <a:cxnLst/>
                <a:rect l="l" t="t" r="r" b="b"/>
                <a:pathLst>
                  <a:path w="2892" h="5076" extrusionOk="0">
                    <a:moveTo>
                      <a:pt x="410" y="1"/>
                    </a:moveTo>
                    <a:cubicBezTo>
                      <a:pt x="410" y="1"/>
                      <a:pt x="1" y="5075"/>
                      <a:pt x="1285" y="5075"/>
                    </a:cubicBezTo>
                    <a:cubicBezTo>
                      <a:pt x="1330" y="5075"/>
                      <a:pt x="1377" y="5069"/>
                      <a:pt x="1426" y="5056"/>
                    </a:cubicBezTo>
                    <a:cubicBezTo>
                      <a:pt x="2892" y="4675"/>
                      <a:pt x="410" y="1"/>
                      <a:pt x="41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0"/>
              <p:cNvSpPr/>
              <p:nvPr/>
            </p:nvSpPr>
            <p:spPr>
              <a:xfrm>
                <a:off x="636814" y="750995"/>
                <a:ext cx="139848" cy="103740"/>
              </a:xfrm>
              <a:custGeom>
                <a:avLst/>
                <a:gdLst/>
                <a:ahLst/>
                <a:cxnLst/>
                <a:rect l="l" t="t" r="r" b="b"/>
                <a:pathLst>
                  <a:path w="4330" h="3212" extrusionOk="0">
                    <a:moveTo>
                      <a:pt x="1" y="1"/>
                    </a:moveTo>
                    <a:lnTo>
                      <a:pt x="1" y="1"/>
                    </a:lnTo>
                    <a:cubicBezTo>
                      <a:pt x="1" y="1"/>
                      <a:pt x="1740" y="3212"/>
                      <a:pt x="2867" y="3212"/>
                    </a:cubicBezTo>
                    <a:cubicBezTo>
                      <a:pt x="3021" y="3212"/>
                      <a:pt x="3165" y="3151"/>
                      <a:pt x="3290" y="3013"/>
                    </a:cubicBezTo>
                    <a:cubicBezTo>
                      <a:pt x="4329" y="1870"/>
                      <a:pt x="1" y="1"/>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0"/>
              <p:cNvSpPr/>
              <p:nvPr/>
            </p:nvSpPr>
            <p:spPr>
              <a:xfrm>
                <a:off x="635328" y="716566"/>
                <a:ext cx="169594" cy="45184"/>
              </a:xfrm>
              <a:custGeom>
                <a:avLst/>
                <a:gdLst/>
                <a:ahLst/>
                <a:cxnLst/>
                <a:rect l="l" t="t" r="r" b="b"/>
                <a:pathLst>
                  <a:path w="5251" h="1399" extrusionOk="0">
                    <a:moveTo>
                      <a:pt x="3070" y="1"/>
                    </a:moveTo>
                    <a:cubicBezTo>
                      <a:pt x="1641" y="1"/>
                      <a:pt x="1" y="282"/>
                      <a:pt x="1" y="282"/>
                    </a:cubicBezTo>
                    <a:cubicBezTo>
                      <a:pt x="1" y="282"/>
                      <a:pt x="2633" y="1398"/>
                      <a:pt x="4133" y="1398"/>
                    </a:cubicBezTo>
                    <a:cubicBezTo>
                      <a:pt x="4673" y="1398"/>
                      <a:pt x="5067" y="1253"/>
                      <a:pt x="5137" y="859"/>
                    </a:cubicBezTo>
                    <a:cubicBezTo>
                      <a:pt x="5251" y="186"/>
                      <a:pt x="4230" y="1"/>
                      <a:pt x="307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0" name="Google Shape;700;p10"/>
            <p:cNvGrpSpPr/>
            <p:nvPr/>
          </p:nvGrpSpPr>
          <p:grpSpPr>
            <a:xfrm>
              <a:off x="76177" y="4248700"/>
              <a:ext cx="779177" cy="746654"/>
              <a:chOff x="39601" y="4212124"/>
              <a:chExt cx="779177" cy="746654"/>
            </a:xfrm>
          </p:grpSpPr>
          <p:sp>
            <p:nvSpPr>
              <p:cNvPr id="701" name="Google Shape;701;p10"/>
              <p:cNvSpPr/>
              <p:nvPr/>
            </p:nvSpPr>
            <p:spPr>
              <a:xfrm>
                <a:off x="39601" y="4292577"/>
                <a:ext cx="271428" cy="179348"/>
              </a:xfrm>
              <a:custGeom>
                <a:avLst/>
                <a:gdLst/>
                <a:ahLst/>
                <a:cxnLst/>
                <a:rect l="l" t="t" r="r" b="b"/>
                <a:pathLst>
                  <a:path w="8404" h="5553" extrusionOk="0">
                    <a:moveTo>
                      <a:pt x="2020" y="0"/>
                    </a:moveTo>
                    <a:lnTo>
                      <a:pt x="2020" y="0"/>
                    </a:lnTo>
                    <a:cubicBezTo>
                      <a:pt x="1547" y="577"/>
                      <a:pt x="1443" y="1524"/>
                      <a:pt x="1940" y="2089"/>
                    </a:cubicBezTo>
                    <a:cubicBezTo>
                      <a:pt x="1854" y="2072"/>
                      <a:pt x="1765" y="2064"/>
                      <a:pt x="1673" y="2064"/>
                    </a:cubicBezTo>
                    <a:cubicBezTo>
                      <a:pt x="1031" y="2064"/>
                      <a:pt x="273" y="2468"/>
                      <a:pt x="0" y="3013"/>
                    </a:cubicBezTo>
                    <a:cubicBezTo>
                      <a:pt x="440" y="2873"/>
                      <a:pt x="809" y="2822"/>
                      <a:pt x="1167" y="2822"/>
                    </a:cubicBezTo>
                    <a:cubicBezTo>
                      <a:pt x="2020" y="2822"/>
                      <a:pt x="2814" y="3113"/>
                      <a:pt x="4375" y="3186"/>
                    </a:cubicBezTo>
                    <a:cubicBezTo>
                      <a:pt x="7131" y="3333"/>
                      <a:pt x="8249" y="4785"/>
                      <a:pt x="8397" y="5514"/>
                    </a:cubicBezTo>
                    <a:lnTo>
                      <a:pt x="8397" y="5514"/>
                    </a:lnTo>
                    <a:cubicBezTo>
                      <a:pt x="8142" y="4156"/>
                      <a:pt x="7110" y="2963"/>
                      <a:pt x="5795" y="2540"/>
                    </a:cubicBezTo>
                    <a:cubicBezTo>
                      <a:pt x="5241" y="2366"/>
                      <a:pt x="4675" y="2309"/>
                      <a:pt x="4121" y="2193"/>
                    </a:cubicBezTo>
                    <a:cubicBezTo>
                      <a:pt x="3555" y="2078"/>
                      <a:pt x="2990" y="1905"/>
                      <a:pt x="2563" y="1524"/>
                    </a:cubicBezTo>
                    <a:cubicBezTo>
                      <a:pt x="2124" y="1154"/>
                      <a:pt x="1847" y="543"/>
                      <a:pt x="2020" y="0"/>
                    </a:cubicBezTo>
                    <a:close/>
                    <a:moveTo>
                      <a:pt x="8397" y="5514"/>
                    </a:moveTo>
                    <a:cubicBezTo>
                      <a:pt x="8399" y="5527"/>
                      <a:pt x="8401" y="5540"/>
                      <a:pt x="8403" y="5552"/>
                    </a:cubicBezTo>
                    <a:cubicBezTo>
                      <a:pt x="8401" y="5540"/>
                      <a:pt x="8399" y="5527"/>
                      <a:pt x="839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0"/>
              <p:cNvSpPr/>
              <p:nvPr/>
            </p:nvSpPr>
            <p:spPr>
              <a:xfrm>
                <a:off x="94765" y="4416697"/>
                <a:ext cx="214036" cy="95859"/>
              </a:xfrm>
              <a:custGeom>
                <a:avLst/>
                <a:gdLst/>
                <a:ahLst/>
                <a:cxnLst/>
                <a:rect l="l" t="t" r="r" b="b"/>
                <a:pathLst>
                  <a:path w="6627" h="2968" extrusionOk="0">
                    <a:moveTo>
                      <a:pt x="4496" y="424"/>
                    </a:moveTo>
                    <a:cubicBezTo>
                      <a:pt x="4675" y="424"/>
                      <a:pt x="4852" y="441"/>
                      <a:pt x="5022" y="486"/>
                    </a:cubicBezTo>
                    <a:cubicBezTo>
                      <a:pt x="5137" y="509"/>
                      <a:pt x="5229" y="555"/>
                      <a:pt x="5333" y="601"/>
                    </a:cubicBezTo>
                    <a:cubicBezTo>
                      <a:pt x="5437" y="659"/>
                      <a:pt x="5541" y="717"/>
                      <a:pt x="5622" y="786"/>
                    </a:cubicBezTo>
                    <a:cubicBezTo>
                      <a:pt x="5315" y="548"/>
                      <a:pt x="4924" y="455"/>
                      <a:pt x="4542" y="455"/>
                    </a:cubicBezTo>
                    <a:cubicBezTo>
                      <a:pt x="4478" y="455"/>
                      <a:pt x="4415" y="458"/>
                      <a:pt x="4352" y="463"/>
                    </a:cubicBezTo>
                    <a:cubicBezTo>
                      <a:pt x="3914" y="497"/>
                      <a:pt x="3487" y="670"/>
                      <a:pt x="3083" y="855"/>
                    </a:cubicBezTo>
                    <a:cubicBezTo>
                      <a:pt x="2679" y="1040"/>
                      <a:pt x="2298" y="1271"/>
                      <a:pt x="1859" y="1432"/>
                    </a:cubicBezTo>
                    <a:cubicBezTo>
                      <a:pt x="1640" y="1525"/>
                      <a:pt x="1432" y="1582"/>
                      <a:pt x="1213" y="1640"/>
                    </a:cubicBezTo>
                    <a:cubicBezTo>
                      <a:pt x="993" y="1675"/>
                      <a:pt x="762" y="1709"/>
                      <a:pt x="532" y="1721"/>
                    </a:cubicBezTo>
                    <a:cubicBezTo>
                      <a:pt x="982" y="1663"/>
                      <a:pt x="1432" y="1582"/>
                      <a:pt x="1836" y="1386"/>
                    </a:cubicBezTo>
                    <a:cubicBezTo>
                      <a:pt x="2240" y="1224"/>
                      <a:pt x="2621" y="994"/>
                      <a:pt x="3048" y="797"/>
                    </a:cubicBezTo>
                    <a:cubicBezTo>
                      <a:pt x="3452" y="613"/>
                      <a:pt x="3879" y="451"/>
                      <a:pt x="4341" y="428"/>
                    </a:cubicBezTo>
                    <a:cubicBezTo>
                      <a:pt x="4393" y="425"/>
                      <a:pt x="4444" y="424"/>
                      <a:pt x="4496" y="424"/>
                    </a:cubicBezTo>
                    <a:close/>
                    <a:moveTo>
                      <a:pt x="6597" y="1795"/>
                    </a:moveTo>
                    <a:cubicBezTo>
                      <a:pt x="6606" y="1809"/>
                      <a:pt x="6616" y="1823"/>
                      <a:pt x="6626" y="1836"/>
                    </a:cubicBezTo>
                    <a:cubicBezTo>
                      <a:pt x="6617" y="1823"/>
                      <a:pt x="6607" y="1809"/>
                      <a:pt x="6597" y="1795"/>
                    </a:cubicBezTo>
                    <a:close/>
                    <a:moveTo>
                      <a:pt x="289" y="1"/>
                    </a:moveTo>
                    <a:lnTo>
                      <a:pt x="289" y="1"/>
                    </a:lnTo>
                    <a:cubicBezTo>
                      <a:pt x="485" y="336"/>
                      <a:pt x="786" y="509"/>
                      <a:pt x="1120" y="659"/>
                    </a:cubicBezTo>
                    <a:cubicBezTo>
                      <a:pt x="1109" y="658"/>
                      <a:pt x="1098" y="657"/>
                      <a:pt x="1087" y="657"/>
                    </a:cubicBezTo>
                    <a:cubicBezTo>
                      <a:pt x="535" y="657"/>
                      <a:pt x="623" y="1778"/>
                      <a:pt x="1" y="1778"/>
                    </a:cubicBezTo>
                    <a:cubicBezTo>
                      <a:pt x="517" y="1778"/>
                      <a:pt x="861" y="2309"/>
                      <a:pt x="1309" y="2309"/>
                    </a:cubicBezTo>
                    <a:cubicBezTo>
                      <a:pt x="1452" y="2309"/>
                      <a:pt x="1605" y="2255"/>
                      <a:pt x="1778" y="2113"/>
                    </a:cubicBezTo>
                    <a:lnTo>
                      <a:pt x="1778" y="2113"/>
                    </a:lnTo>
                    <a:cubicBezTo>
                      <a:pt x="1755" y="2494"/>
                      <a:pt x="1790" y="2598"/>
                      <a:pt x="1917" y="2967"/>
                    </a:cubicBezTo>
                    <a:cubicBezTo>
                      <a:pt x="2078" y="2517"/>
                      <a:pt x="2263" y="2332"/>
                      <a:pt x="2263" y="2332"/>
                    </a:cubicBezTo>
                    <a:cubicBezTo>
                      <a:pt x="2309" y="2459"/>
                      <a:pt x="2413" y="2633"/>
                      <a:pt x="2413" y="2633"/>
                    </a:cubicBezTo>
                    <a:cubicBezTo>
                      <a:pt x="2586" y="2009"/>
                      <a:pt x="2875" y="1490"/>
                      <a:pt x="3406" y="1132"/>
                    </a:cubicBezTo>
                    <a:lnTo>
                      <a:pt x="3406" y="1132"/>
                    </a:lnTo>
                    <a:cubicBezTo>
                      <a:pt x="3348" y="1317"/>
                      <a:pt x="3406" y="1571"/>
                      <a:pt x="3579" y="1651"/>
                    </a:cubicBezTo>
                    <a:cubicBezTo>
                      <a:pt x="3638" y="1687"/>
                      <a:pt x="3706" y="1704"/>
                      <a:pt x="3773" y="1704"/>
                    </a:cubicBezTo>
                    <a:cubicBezTo>
                      <a:pt x="3903" y="1704"/>
                      <a:pt x="4034" y="1642"/>
                      <a:pt x="4110" y="1536"/>
                    </a:cubicBezTo>
                    <a:lnTo>
                      <a:pt x="4110" y="1536"/>
                    </a:lnTo>
                    <a:cubicBezTo>
                      <a:pt x="4080" y="1552"/>
                      <a:pt x="4047" y="1559"/>
                      <a:pt x="4012" y="1559"/>
                    </a:cubicBezTo>
                    <a:cubicBezTo>
                      <a:pt x="3895" y="1559"/>
                      <a:pt x="3762" y="1478"/>
                      <a:pt x="3717" y="1363"/>
                    </a:cubicBezTo>
                    <a:cubicBezTo>
                      <a:pt x="3660" y="1224"/>
                      <a:pt x="3717" y="1063"/>
                      <a:pt x="3798" y="936"/>
                    </a:cubicBezTo>
                    <a:cubicBezTo>
                      <a:pt x="3934" y="712"/>
                      <a:pt x="4197" y="652"/>
                      <a:pt x="4464" y="652"/>
                    </a:cubicBezTo>
                    <a:cubicBezTo>
                      <a:pt x="4651" y="652"/>
                      <a:pt x="4840" y="681"/>
                      <a:pt x="4987" y="705"/>
                    </a:cubicBezTo>
                    <a:cubicBezTo>
                      <a:pt x="5651" y="829"/>
                      <a:pt x="6216" y="1271"/>
                      <a:pt x="6597" y="1795"/>
                    </a:cubicBezTo>
                    <a:lnTo>
                      <a:pt x="6597" y="1795"/>
                    </a:lnTo>
                    <a:cubicBezTo>
                      <a:pt x="6420" y="1539"/>
                      <a:pt x="6326" y="1246"/>
                      <a:pt x="6118" y="1005"/>
                    </a:cubicBezTo>
                    <a:cubicBezTo>
                      <a:pt x="6003" y="855"/>
                      <a:pt x="5876" y="740"/>
                      <a:pt x="5737" y="624"/>
                    </a:cubicBezTo>
                    <a:cubicBezTo>
                      <a:pt x="5283" y="252"/>
                      <a:pt x="4751" y="87"/>
                      <a:pt x="4172" y="87"/>
                    </a:cubicBezTo>
                    <a:cubicBezTo>
                      <a:pt x="3943" y="87"/>
                      <a:pt x="3706" y="113"/>
                      <a:pt x="3463" y="162"/>
                    </a:cubicBezTo>
                    <a:cubicBezTo>
                      <a:pt x="2971" y="266"/>
                      <a:pt x="2413" y="354"/>
                      <a:pt x="1864" y="354"/>
                    </a:cubicBezTo>
                    <a:cubicBezTo>
                      <a:pt x="1305" y="354"/>
                      <a:pt x="755" y="263"/>
                      <a:pt x="28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0"/>
              <p:cNvSpPr/>
              <p:nvPr/>
            </p:nvSpPr>
            <p:spPr>
              <a:xfrm>
                <a:off x="135395" y="4404391"/>
                <a:ext cx="78321" cy="10367"/>
              </a:xfrm>
              <a:custGeom>
                <a:avLst/>
                <a:gdLst/>
                <a:ahLst/>
                <a:cxnLst/>
                <a:rect l="l" t="t" r="r" b="b"/>
                <a:pathLst>
                  <a:path w="2425" h="321" extrusionOk="0">
                    <a:moveTo>
                      <a:pt x="1" y="1"/>
                    </a:moveTo>
                    <a:lnTo>
                      <a:pt x="1" y="1"/>
                    </a:lnTo>
                    <a:cubicBezTo>
                      <a:pt x="434" y="211"/>
                      <a:pt x="897" y="320"/>
                      <a:pt x="1365" y="320"/>
                    </a:cubicBezTo>
                    <a:cubicBezTo>
                      <a:pt x="1719" y="320"/>
                      <a:pt x="2076" y="257"/>
                      <a:pt x="2425" y="128"/>
                    </a:cubicBezTo>
                    <a:lnTo>
                      <a:pt x="1"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0"/>
              <p:cNvSpPr/>
              <p:nvPr/>
            </p:nvSpPr>
            <p:spPr>
              <a:xfrm>
                <a:off x="276309" y="4278980"/>
                <a:ext cx="102189" cy="75447"/>
              </a:xfrm>
              <a:custGeom>
                <a:avLst/>
                <a:gdLst/>
                <a:ahLst/>
                <a:cxnLst/>
                <a:rect l="l" t="t" r="r" b="b"/>
                <a:pathLst>
                  <a:path w="3164" h="2336" extrusionOk="0">
                    <a:moveTo>
                      <a:pt x="1284" y="1199"/>
                    </a:moveTo>
                    <a:cubicBezTo>
                      <a:pt x="1286" y="1205"/>
                      <a:pt x="1290" y="1212"/>
                      <a:pt x="1294" y="1218"/>
                    </a:cubicBezTo>
                    <a:cubicBezTo>
                      <a:pt x="1290" y="1211"/>
                      <a:pt x="1287" y="1205"/>
                      <a:pt x="1284" y="1199"/>
                    </a:cubicBezTo>
                    <a:close/>
                    <a:moveTo>
                      <a:pt x="740" y="340"/>
                    </a:moveTo>
                    <a:lnTo>
                      <a:pt x="740" y="340"/>
                    </a:lnTo>
                    <a:cubicBezTo>
                      <a:pt x="901" y="467"/>
                      <a:pt x="1005" y="617"/>
                      <a:pt x="1086" y="779"/>
                    </a:cubicBezTo>
                    <a:cubicBezTo>
                      <a:pt x="1152" y="923"/>
                      <a:pt x="1208" y="1056"/>
                      <a:pt x="1284" y="1199"/>
                    </a:cubicBezTo>
                    <a:lnTo>
                      <a:pt x="1284" y="1199"/>
                    </a:lnTo>
                    <a:cubicBezTo>
                      <a:pt x="1271" y="1168"/>
                      <a:pt x="1271" y="1133"/>
                      <a:pt x="1271" y="1114"/>
                    </a:cubicBezTo>
                    <a:cubicBezTo>
                      <a:pt x="1259" y="941"/>
                      <a:pt x="1294" y="767"/>
                      <a:pt x="1386" y="617"/>
                    </a:cubicBezTo>
                    <a:lnTo>
                      <a:pt x="1386" y="617"/>
                    </a:lnTo>
                    <a:cubicBezTo>
                      <a:pt x="1328" y="779"/>
                      <a:pt x="1317" y="941"/>
                      <a:pt x="1328" y="1091"/>
                    </a:cubicBezTo>
                    <a:cubicBezTo>
                      <a:pt x="1340" y="1206"/>
                      <a:pt x="1375" y="1322"/>
                      <a:pt x="1421" y="1437"/>
                    </a:cubicBezTo>
                    <a:cubicBezTo>
                      <a:pt x="1478" y="1529"/>
                      <a:pt x="1548" y="1610"/>
                      <a:pt x="1628" y="1691"/>
                    </a:cubicBezTo>
                    <a:cubicBezTo>
                      <a:pt x="1767" y="1806"/>
                      <a:pt x="1929" y="1887"/>
                      <a:pt x="2079" y="1979"/>
                    </a:cubicBezTo>
                    <a:cubicBezTo>
                      <a:pt x="1905" y="1922"/>
                      <a:pt x="1732" y="1852"/>
                      <a:pt x="1594" y="1726"/>
                    </a:cubicBezTo>
                    <a:cubicBezTo>
                      <a:pt x="1444" y="1610"/>
                      <a:pt x="1328" y="1460"/>
                      <a:pt x="1248" y="1298"/>
                    </a:cubicBezTo>
                    <a:cubicBezTo>
                      <a:pt x="1155" y="1137"/>
                      <a:pt x="1086" y="964"/>
                      <a:pt x="1017" y="802"/>
                    </a:cubicBezTo>
                    <a:cubicBezTo>
                      <a:pt x="936" y="652"/>
                      <a:pt x="855" y="490"/>
                      <a:pt x="740" y="340"/>
                    </a:cubicBezTo>
                    <a:close/>
                    <a:moveTo>
                      <a:pt x="619" y="1"/>
                    </a:moveTo>
                    <a:cubicBezTo>
                      <a:pt x="380" y="1"/>
                      <a:pt x="200" y="149"/>
                      <a:pt x="1" y="306"/>
                    </a:cubicBezTo>
                    <a:cubicBezTo>
                      <a:pt x="209" y="306"/>
                      <a:pt x="393" y="444"/>
                      <a:pt x="520" y="617"/>
                    </a:cubicBezTo>
                    <a:cubicBezTo>
                      <a:pt x="659" y="791"/>
                      <a:pt x="728" y="998"/>
                      <a:pt x="832" y="1183"/>
                    </a:cubicBezTo>
                    <a:cubicBezTo>
                      <a:pt x="1086" y="1679"/>
                      <a:pt x="1536" y="2049"/>
                      <a:pt x="2067" y="2222"/>
                    </a:cubicBezTo>
                    <a:cubicBezTo>
                      <a:pt x="2285" y="2294"/>
                      <a:pt x="2517" y="2335"/>
                      <a:pt x="2751" y="2335"/>
                    </a:cubicBezTo>
                    <a:cubicBezTo>
                      <a:pt x="2888" y="2335"/>
                      <a:pt x="3027" y="2321"/>
                      <a:pt x="3164" y="2291"/>
                    </a:cubicBezTo>
                    <a:cubicBezTo>
                      <a:pt x="3002" y="2280"/>
                      <a:pt x="2840" y="2222"/>
                      <a:pt x="2690" y="2153"/>
                    </a:cubicBezTo>
                    <a:cubicBezTo>
                      <a:pt x="2333" y="1979"/>
                      <a:pt x="2102" y="1587"/>
                      <a:pt x="2113" y="1195"/>
                    </a:cubicBezTo>
                    <a:cubicBezTo>
                      <a:pt x="2125" y="814"/>
                      <a:pt x="2402" y="410"/>
                      <a:pt x="2760" y="260"/>
                    </a:cubicBezTo>
                    <a:cubicBezTo>
                      <a:pt x="2676" y="148"/>
                      <a:pt x="2539" y="73"/>
                      <a:pt x="2398" y="73"/>
                    </a:cubicBezTo>
                    <a:cubicBezTo>
                      <a:pt x="2365" y="73"/>
                      <a:pt x="2331" y="78"/>
                      <a:pt x="2298" y="86"/>
                    </a:cubicBezTo>
                    <a:cubicBezTo>
                      <a:pt x="2125" y="121"/>
                      <a:pt x="2009" y="271"/>
                      <a:pt x="1963" y="444"/>
                    </a:cubicBezTo>
                    <a:cubicBezTo>
                      <a:pt x="1929" y="329"/>
                      <a:pt x="1859" y="202"/>
                      <a:pt x="1779" y="121"/>
                    </a:cubicBezTo>
                    <a:cubicBezTo>
                      <a:pt x="1722" y="57"/>
                      <a:pt x="1627" y="15"/>
                      <a:pt x="1539" y="15"/>
                    </a:cubicBezTo>
                    <a:cubicBezTo>
                      <a:pt x="1501" y="15"/>
                      <a:pt x="1464" y="23"/>
                      <a:pt x="1432" y="40"/>
                    </a:cubicBezTo>
                    <a:cubicBezTo>
                      <a:pt x="1340" y="86"/>
                      <a:pt x="1305" y="248"/>
                      <a:pt x="1328" y="329"/>
                    </a:cubicBezTo>
                    <a:cubicBezTo>
                      <a:pt x="1167" y="144"/>
                      <a:pt x="936" y="29"/>
                      <a:pt x="694" y="6"/>
                    </a:cubicBezTo>
                    <a:cubicBezTo>
                      <a:pt x="668" y="2"/>
                      <a:pt x="643" y="1"/>
                      <a:pt x="619"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0"/>
              <p:cNvSpPr/>
              <p:nvPr/>
            </p:nvSpPr>
            <p:spPr>
              <a:xfrm>
                <a:off x="191690" y="4213222"/>
                <a:ext cx="250176" cy="158775"/>
              </a:xfrm>
              <a:custGeom>
                <a:avLst/>
                <a:gdLst/>
                <a:ahLst/>
                <a:cxnLst/>
                <a:rect l="l" t="t" r="r" b="b"/>
                <a:pathLst>
                  <a:path w="7746" h="4916" extrusionOk="0">
                    <a:moveTo>
                      <a:pt x="601" y="287"/>
                    </a:moveTo>
                    <a:lnTo>
                      <a:pt x="601" y="287"/>
                    </a:lnTo>
                    <a:cubicBezTo>
                      <a:pt x="486" y="564"/>
                      <a:pt x="416" y="841"/>
                      <a:pt x="393" y="1130"/>
                    </a:cubicBezTo>
                    <a:cubicBezTo>
                      <a:pt x="359" y="1407"/>
                      <a:pt x="359" y="1695"/>
                      <a:pt x="428" y="1961"/>
                    </a:cubicBezTo>
                    <a:cubicBezTo>
                      <a:pt x="486" y="2238"/>
                      <a:pt x="601" y="2503"/>
                      <a:pt x="739" y="2757"/>
                    </a:cubicBezTo>
                    <a:cubicBezTo>
                      <a:pt x="866" y="3000"/>
                      <a:pt x="1028" y="3254"/>
                      <a:pt x="1224" y="3450"/>
                    </a:cubicBezTo>
                    <a:cubicBezTo>
                      <a:pt x="1005" y="3265"/>
                      <a:pt x="832" y="3034"/>
                      <a:pt x="693" y="2769"/>
                    </a:cubicBezTo>
                    <a:cubicBezTo>
                      <a:pt x="543" y="2526"/>
                      <a:pt x="439" y="2249"/>
                      <a:pt x="370" y="1972"/>
                    </a:cubicBezTo>
                    <a:cubicBezTo>
                      <a:pt x="301" y="1707"/>
                      <a:pt x="301" y="1395"/>
                      <a:pt x="347" y="1107"/>
                    </a:cubicBezTo>
                    <a:cubicBezTo>
                      <a:pt x="382" y="818"/>
                      <a:pt x="474" y="553"/>
                      <a:pt x="601" y="287"/>
                    </a:cubicBezTo>
                    <a:close/>
                    <a:moveTo>
                      <a:pt x="770" y="0"/>
                    </a:moveTo>
                    <a:cubicBezTo>
                      <a:pt x="736" y="0"/>
                      <a:pt x="698" y="11"/>
                      <a:pt x="659" y="33"/>
                    </a:cubicBezTo>
                    <a:cubicBezTo>
                      <a:pt x="589" y="79"/>
                      <a:pt x="532" y="149"/>
                      <a:pt x="486" y="218"/>
                    </a:cubicBezTo>
                    <a:cubicBezTo>
                      <a:pt x="12" y="1037"/>
                      <a:pt x="1" y="2007"/>
                      <a:pt x="520" y="2861"/>
                    </a:cubicBezTo>
                    <a:cubicBezTo>
                      <a:pt x="1040" y="3715"/>
                      <a:pt x="1951" y="4258"/>
                      <a:pt x="2886" y="4558"/>
                    </a:cubicBezTo>
                    <a:cubicBezTo>
                      <a:pt x="3602" y="4793"/>
                      <a:pt x="4302" y="4916"/>
                      <a:pt x="4992" y="4916"/>
                    </a:cubicBezTo>
                    <a:cubicBezTo>
                      <a:pt x="5927" y="4916"/>
                      <a:pt x="6842" y="4690"/>
                      <a:pt x="7746" y="4212"/>
                    </a:cubicBezTo>
                    <a:lnTo>
                      <a:pt x="7746" y="4212"/>
                    </a:lnTo>
                    <a:cubicBezTo>
                      <a:pt x="7173" y="4512"/>
                      <a:pt x="6491" y="4646"/>
                      <a:pt x="5818" y="4646"/>
                    </a:cubicBezTo>
                    <a:cubicBezTo>
                      <a:pt x="5326" y="4646"/>
                      <a:pt x="4837" y="4574"/>
                      <a:pt x="4399" y="4443"/>
                    </a:cubicBezTo>
                    <a:cubicBezTo>
                      <a:pt x="4041" y="4350"/>
                      <a:pt x="3694" y="4200"/>
                      <a:pt x="3371" y="4015"/>
                    </a:cubicBezTo>
                    <a:cubicBezTo>
                      <a:pt x="3221" y="3923"/>
                      <a:pt x="3083" y="3808"/>
                      <a:pt x="2956" y="3715"/>
                    </a:cubicBezTo>
                    <a:cubicBezTo>
                      <a:pt x="2829" y="3600"/>
                      <a:pt x="2702" y="3484"/>
                      <a:pt x="2540" y="3381"/>
                    </a:cubicBezTo>
                    <a:cubicBezTo>
                      <a:pt x="2443" y="3313"/>
                      <a:pt x="2326" y="3270"/>
                      <a:pt x="2212" y="3270"/>
                    </a:cubicBezTo>
                    <a:cubicBezTo>
                      <a:pt x="2150" y="3270"/>
                      <a:pt x="2089" y="3283"/>
                      <a:pt x="2032" y="3311"/>
                    </a:cubicBezTo>
                    <a:cubicBezTo>
                      <a:pt x="1872" y="3380"/>
                      <a:pt x="1791" y="3551"/>
                      <a:pt x="1880" y="3688"/>
                    </a:cubicBezTo>
                    <a:lnTo>
                      <a:pt x="1880" y="3688"/>
                    </a:lnTo>
                    <a:cubicBezTo>
                      <a:pt x="1444" y="3020"/>
                      <a:pt x="1444" y="2248"/>
                      <a:pt x="1582" y="1499"/>
                    </a:cubicBezTo>
                    <a:cubicBezTo>
                      <a:pt x="1702" y="929"/>
                      <a:pt x="1491" y="380"/>
                      <a:pt x="1161" y="380"/>
                    </a:cubicBezTo>
                    <a:cubicBezTo>
                      <a:pt x="1077" y="380"/>
                      <a:pt x="985" y="415"/>
                      <a:pt x="890" y="495"/>
                    </a:cubicBezTo>
                    <a:cubicBezTo>
                      <a:pt x="890" y="403"/>
                      <a:pt x="947" y="322"/>
                      <a:pt x="947" y="218"/>
                    </a:cubicBezTo>
                    <a:cubicBezTo>
                      <a:pt x="947" y="96"/>
                      <a:pt x="875" y="0"/>
                      <a:pt x="77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0"/>
              <p:cNvSpPr/>
              <p:nvPr/>
            </p:nvSpPr>
            <p:spPr>
              <a:xfrm>
                <a:off x="158520" y="4289444"/>
                <a:ext cx="104773" cy="67276"/>
              </a:xfrm>
              <a:custGeom>
                <a:avLst/>
                <a:gdLst/>
                <a:ahLst/>
                <a:cxnLst/>
                <a:rect l="l" t="t" r="r" b="b"/>
                <a:pathLst>
                  <a:path w="3244" h="2083" extrusionOk="0">
                    <a:moveTo>
                      <a:pt x="869" y="0"/>
                    </a:moveTo>
                    <a:cubicBezTo>
                      <a:pt x="829" y="0"/>
                      <a:pt x="802" y="40"/>
                      <a:pt x="797" y="143"/>
                    </a:cubicBezTo>
                    <a:cubicBezTo>
                      <a:pt x="774" y="213"/>
                      <a:pt x="843" y="317"/>
                      <a:pt x="878" y="374"/>
                    </a:cubicBezTo>
                    <a:cubicBezTo>
                      <a:pt x="791" y="334"/>
                      <a:pt x="694" y="311"/>
                      <a:pt x="596" y="311"/>
                    </a:cubicBezTo>
                    <a:cubicBezTo>
                      <a:pt x="472" y="311"/>
                      <a:pt x="346" y="348"/>
                      <a:pt x="243" y="432"/>
                    </a:cubicBezTo>
                    <a:cubicBezTo>
                      <a:pt x="70" y="570"/>
                      <a:pt x="0" y="847"/>
                      <a:pt x="81" y="1067"/>
                    </a:cubicBezTo>
                    <a:cubicBezTo>
                      <a:pt x="168" y="1263"/>
                      <a:pt x="400" y="1356"/>
                      <a:pt x="620" y="1356"/>
                    </a:cubicBezTo>
                    <a:cubicBezTo>
                      <a:pt x="626" y="1356"/>
                      <a:pt x="633" y="1356"/>
                      <a:pt x="640" y="1356"/>
                    </a:cubicBezTo>
                    <a:lnTo>
                      <a:pt x="640" y="1356"/>
                    </a:lnTo>
                    <a:cubicBezTo>
                      <a:pt x="640" y="1356"/>
                      <a:pt x="641" y="1356"/>
                      <a:pt x="642" y="1356"/>
                    </a:cubicBezTo>
                    <a:cubicBezTo>
                      <a:pt x="648" y="1356"/>
                      <a:pt x="653" y="1356"/>
                      <a:pt x="658" y="1355"/>
                    </a:cubicBezTo>
                    <a:lnTo>
                      <a:pt x="658" y="1355"/>
                    </a:lnTo>
                    <a:cubicBezTo>
                      <a:pt x="652" y="1356"/>
                      <a:pt x="646" y="1356"/>
                      <a:pt x="640" y="1356"/>
                    </a:cubicBezTo>
                    <a:lnTo>
                      <a:pt x="640" y="1356"/>
                    </a:lnTo>
                    <a:cubicBezTo>
                      <a:pt x="521" y="1354"/>
                      <a:pt x="429" y="1233"/>
                      <a:pt x="451" y="1101"/>
                    </a:cubicBezTo>
                    <a:cubicBezTo>
                      <a:pt x="462" y="974"/>
                      <a:pt x="578" y="894"/>
                      <a:pt x="693" y="859"/>
                    </a:cubicBezTo>
                    <a:cubicBezTo>
                      <a:pt x="706" y="858"/>
                      <a:pt x="720" y="857"/>
                      <a:pt x="733" y="857"/>
                    </a:cubicBezTo>
                    <a:cubicBezTo>
                      <a:pt x="846" y="857"/>
                      <a:pt x="958" y="900"/>
                      <a:pt x="1051" y="951"/>
                    </a:cubicBezTo>
                    <a:cubicBezTo>
                      <a:pt x="1155" y="1009"/>
                      <a:pt x="1259" y="1090"/>
                      <a:pt x="1339" y="1182"/>
                    </a:cubicBezTo>
                    <a:cubicBezTo>
                      <a:pt x="1893" y="1667"/>
                      <a:pt x="2528" y="1932"/>
                      <a:pt x="3244" y="2083"/>
                    </a:cubicBezTo>
                    <a:cubicBezTo>
                      <a:pt x="2471" y="1909"/>
                      <a:pt x="1709" y="1090"/>
                      <a:pt x="1293" y="467"/>
                    </a:cubicBezTo>
                    <a:cubicBezTo>
                      <a:pt x="1249" y="422"/>
                      <a:pt x="996" y="0"/>
                      <a:pt x="86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0"/>
              <p:cNvSpPr/>
              <p:nvPr/>
            </p:nvSpPr>
            <p:spPr>
              <a:xfrm>
                <a:off x="346782" y="4341120"/>
                <a:ext cx="227439" cy="140494"/>
              </a:xfrm>
              <a:custGeom>
                <a:avLst/>
                <a:gdLst/>
                <a:ahLst/>
                <a:cxnLst/>
                <a:rect l="l" t="t" r="r" b="b"/>
                <a:pathLst>
                  <a:path w="7042" h="4350" extrusionOk="0">
                    <a:moveTo>
                      <a:pt x="7025" y="706"/>
                    </a:moveTo>
                    <a:cubicBezTo>
                      <a:pt x="7031" y="708"/>
                      <a:pt x="7036" y="711"/>
                      <a:pt x="7042" y="713"/>
                    </a:cubicBezTo>
                    <a:cubicBezTo>
                      <a:pt x="7036" y="711"/>
                      <a:pt x="7031" y="708"/>
                      <a:pt x="7025" y="706"/>
                    </a:cubicBezTo>
                    <a:close/>
                    <a:moveTo>
                      <a:pt x="5137" y="229"/>
                    </a:moveTo>
                    <a:cubicBezTo>
                      <a:pt x="5264" y="229"/>
                      <a:pt x="5379" y="229"/>
                      <a:pt x="5518" y="252"/>
                    </a:cubicBezTo>
                    <a:cubicBezTo>
                      <a:pt x="5449" y="246"/>
                      <a:pt x="5385" y="243"/>
                      <a:pt x="5323" y="243"/>
                    </a:cubicBezTo>
                    <a:cubicBezTo>
                      <a:pt x="5261" y="243"/>
                      <a:pt x="5200" y="246"/>
                      <a:pt x="5137" y="252"/>
                    </a:cubicBezTo>
                    <a:cubicBezTo>
                      <a:pt x="5010" y="275"/>
                      <a:pt x="4895" y="298"/>
                      <a:pt x="4779" y="332"/>
                    </a:cubicBezTo>
                    <a:lnTo>
                      <a:pt x="4433" y="459"/>
                    </a:lnTo>
                    <a:cubicBezTo>
                      <a:pt x="4317" y="517"/>
                      <a:pt x="4214" y="575"/>
                      <a:pt x="4110" y="644"/>
                    </a:cubicBezTo>
                    <a:cubicBezTo>
                      <a:pt x="3706" y="921"/>
                      <a:pt x="3394" y="1314"/>
                      <a:pt x="3105" y="1706"/>
                    </a:cubicBezTo>
                    <a:cubicBezTo>
                      <a:pt x="2817" y="2110"/>
                      <a:pt x="2563" y="2549"/>
                      <a:pt x="2251" y="2941"/>
                    </a:cubicBezTo>
                    <a:cubicBezTo>
                      <a:pt x="2090" y="3137"/>
                      <a:pt x="1917" y="3310"/>
                      <a:pt x="1743" y="3484"/>
                    </a:cubicBezTo>
                    <a:cubicBezTo>
                      <a:pt x="1559" y="3645"/>
                      <a:pt x="1351" y="3807"/>
                      <a:pt x="1155" y="3934"/>
                    </a:cubicBezTo>
                    <a:cubicBezTo>
                      <a:pt x="1559" y="3634"/>
                      <a:pt x="1917" y="3299"/>
                      <a:pt x="2228" y="2906"/>
                    </a:cubicBezTo>
                    <a:cubicBezTo>
                      <a:pt x="2517" y="2526"/>
                      <a:pt x="2759" y="2087"/>
                      <a:pt x="3048" y="1683"/>
                    </a:cubicBezTo>
                    <a:cubicBezTo>
                      <a:pt x="3336" y="1279"/>
                      <a:pt x="3648" y="887"/>
                      <a:pt x="4087" y="598"/>
                    </a:cubicBezTo>
                    <a:cubicBezTo>
                      <a:pt x="4306" y="471"/>
                      <a:pt x="4514" y="356"/>
                      <a:pt x="4768" y="286"/>
                    </a:cubicBezTo>
                    <a:cubicBezTo>
                      <a:pt x="4883" y="252"/>
                      <a:pt x="5010" y="229"/>
                      <a:pt x="5137" y="229"/>
                    </a:cubicBezTo>
                    <a:close/>
                    <a:moveTo>
                      <a:pt x="5138" y="1"/>
                    </a:moveTo>
                    <a:cubicBezTo>
                      <a:pt x="4407" y="1"/>
                      <a:pt x="3713" y="313"/>
                      <a:pt x="3117" y="840"/>
                    </a:cubicBezTo>
                    <a:cubicBezTo>
                      <a:pt x="2274" y="1602"/>
                      <a:pt x="1166" y="2422"/>
                      <a:pt x="1" y="2433"/>
                    </a:cubicBezTo>
                    <a:cubicBezTo>
                      <a:pt x="244" y="2574"/>
                      <a:pt x="498" y="2620"/>
                      <a:pt x="758" y="2620"/>
                    </a:cubicBezTo>
                    <a:cubicBezTo>
                      <a:pt x="881" y="2620"/>
                      <a:pt x="1006" y="2610"/>
                      <a:pt x="1132" y="2595"/>
                    </a:cubicBezTo>
                    <a:lnTo>
                      <a:pt x="1132" y="2595"/>
                    </a:lnTo>
                    <a:cubicBezTo>
                      <a:pt x="531" y="2872"/>
                      <a:pt x="1270" y="3934"/>
                      <a:pt x="670" y="4280"/>
                    </a:cubicBezTo>
                    <a:cubicBezTo>
                      <a:pt x="851" y="4176"/>
                      <a:pt x="1051" y="4154"/>
                      <a:pt x="1252" y="4154"/>
                    </a:cubicBezTo>
                    <a:cubicBezTo>
                      <a:pt x="1409" y="4154"/>
                      <a:pt x="1567" y="4167"/>
                      <a:pt x="1717" y="4167"/>
                    </a:cubicBezTo>
                    <a:cubicBezTo>
                      <a:pt x="2061" y="4167"/>
                      <a:pt x="2367" y="4095"/>
                      <a:pt x="2540" y="3622"/>
                    </a:cubicBezTo>
                    <a:cubicBezTo>
                      <a:pt x="2725" y="3991"/>
                      <a:pt x="2828" y="4084"/>
                      <a:pt x="3152" y="4349"/>
                    </a:cubicBezTo>
                    <a:cubicBezTo>
                      <a:pt x="3048" y="3830"/>
                      <a:pt x="3129" y="3564"/>
                      <a:pt x="3129" y="3564"/>
                    </a:cubicBezTo>
                    <a:lnTo>
                      <a:pt x="3129" y="3564"/>
                    </a:lnTo>
                    <a:cubicBezTo>
                      <a:pt x="3244" y="3657"/>
                      <a:pt x="3440" y="3761"/>
                      <a:pt x="3440" y="3761"/>
                    </a:cubicBezTo>
                    <a:cubicBezTo>
                      <a:pt x="3267" y="3080"/>
                      <a:pt x="3267" y="2422"/>
                      <a:pt x="3567" y="1787"/>
                    </a:cubicBezTo>
                    <a:cubicBezTo>
                      <a:pt x="3613" y="2006"/>
                      <a:pt x="3798" y="2191"/>
                      <a:pt x="4017" y="2191"/>
                    </a:cubicBezTo>
                    <a:cubicBezTo>
                      <a:pt x="4225" y="2191"/>
                      <a:pt x="4433" y="2006"/>
                      <a:pt x="4456" y="1787"/>
                    </a:cubicBezTo>
                    <a:lnTo>
                      <a:pt x="4456" y="1787"/>
                    </a:lnTo>
                    <a:cubicBezTo>
                      <a:pt x="4409" y="1868"/>
                      <a:pt x="4307" y="1909"/>
                      <a:pt x="4202" y="1909"/>
                    </a:cubicBezTo>
                    <a:cubicBezTo>
                      <a:pt x="4128" y="1909"/>
                      <a:pt x="4052" y="1888"/>
                      <a:pt x="3994" y="1845"/>
                    </a:cubicBezTo>
                    <a:cubicBezTo>
                      <a:pt x="3867" y="1741"/>
                      <a:pt x="3821" y="1556"/>
                      <a:pt x="3844" y="1394"/>
                    </a:cubicBezTo>
                    <a:cubicBezTo>
                      <a:pt x="3856" y="921"/>
                      <a:pt x="4491" y="644"/>
                      <a:pt x="4860" y="517"/>
                    </a:cubicBezTo>
                    <a:cubicBezTo>
                      <a:pt x="5122" y="424"/>
                      <a:pt x="5396" y="382"/>
                      <a:pt x="5670" y="382"/>
                    </a:cubicBezTo>
                    <a:cubicBezTo>
                      <a:pt x="6141" y="382"/>
                      <a:pt x="6612" y="505"/>
                      <a:pt x="7025" y="706"/>
                    </a:cubicBezTo>
                    <a:lnTo>
                      <a:pt x="7025" y="706"/>
                    </a:lnTo>
                    <a:cubicBezTo>
                      <a:pt x="6699" y="544"/>
                      <a:pt x="6447" y="319"/>
                      <a:pt x="6107" y="194"/>
                    </a:cubicBezTo>
                    <a:cubicBezTo>
                      <a:pt x="5922" y="125"/>
                      <a:pt x="5726" y="79"/>
                      <a:pt x="5541" y="32"/>
                    </a:cubicBezTo>
                    <a:cubicBezTo>
                      <a:pt x="5406" y="11"/>
                      <a:pt x="5271" y="1"/>
                      <a:pt x="513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0"/>
              <p:cNvSpPr/>
              <p:nvPr/>
            </p:nvSpPr>
            <p:spPr>
              <a:xfrm>
                <a:off x="285255" y="4357818"/>
                <a:ext cx="150668" cy="53582"/>
              </a:xfrm>
              <a:custGeom>
                <a:avLst/>
                <a:gdLst/>
                <a:ahLst/>
                <a:cxnLst/>
                <a:rect l="l" t="t" r="r" b="b"/>
                <a:pathLst>
                  <a:path w="4665" h="1659" extrusionOk="0">
                    <a:moveTo>
                      <a:pt x="3706" y="520"/>
                    </a:moveTo>
                    <a:lnTo>
                      <a:pt x="3706" y="520"/>
                    </a:lnTo>
                    <a:cubicBezTo>
                      <a:pt x="3510" y="623"/>
                      <a:pt x="3302" y="704"/>
                      <a:pt x="3094" y="774"/>
                    </a:cubicBezTo>
                    <a:cubicBezTo>
                      <a:pt x="2875" y="854"/>
                      <a:pt x="2644" y="889"/>
                      <a:pt x="2413" y="924"/>
                    </a:cubicBezTo>
                    <a:cubicBezTo>
                      <a:pt x="2278" y="937"/>
                      <a:pt x="2139" y="943"/>
                      <a:pt x="2000" y="943"/>
                    </a:cubicBezTo>
                    <a:cubicBezTo>
                      <a:pt x="1903" y="943"/>
                      <a:pt x="1805" y="940"/>
                      <a:pt x="1709" y="935"/>
                    </a:cubicBezTo>
                    <a:cubicBezTo>
                      <a:pt x="1455" y="924"/>
                      <a:pt x="1224" y="889"/>
                      <a:pt x="982" y="854"/>
                    </a:cubicBezTo>
                    <a:lnTo>
                      <a:pt x="982" y="854"/>
                    </a:lnTo>
                    <a:cubicBezTo>
                      <a:pt x="1201" y="866"/>
                      <a:pt x="1444" y="877"/>
                      <a:pt x="1675" y="889"/>
                    </a:cubicBezTo>
                    <a:cubicBezTo>
                      <a:pt x="1906" y="889"/>
                      <a:pt x="2148" y="889"/>
                      <a:pt x="2379" y="866"/>
                    </a:cubicBezTo>
                    <a:cubicBezTo>
                      <a:pt x="2610" y="831"/>
                      <a:pt x="2840" y="797"/>
                      <a:pt x="3060" y="739"/>
                    </a:cubicBezTo>
                    <a:cubicBezTo>
                      <a:pt x="3279" y="681"/>
                      <a:pt x="3498" y="600"/>
                      <a:pt x="3706" y="520"/>
                    </a:cubicBezTo>
                    <a:close/>
                    <a:moveTo>
                      <a:pt x="4664" y="0"/>
                    </a:moveTo>
                    <a:lnTo>
                      <a:pt x="4664" y="0"/>
                    </a:lnTo>
                    <a:cubicBezTo>
                      <a:pt x="3613" y="468"/>
                      <a:pt x="2464" y="706"/>
                      <a:pt x="1316" y="706"/>
                    </a:cubicBezTo>
                    <a:cubicBezTo>
                      <a:pt x="876" y="706"/>
                      <a:pt x="436" y="671"/>
                      <a:pt x="1" y="600"/>
                    </a:cubicBezTo>
                    <a:lnTo>
                      <a:pt x="1" y="600"/>
                    </a:lnTo>
                    <a:cubicBezTo>
                      <a:pt x="310" y="982"/>
                      <a:pt x="896" y="1235"/>
                      <a:pt x="1388" y="1235"/>
                    </a:cubicBezTo>
                    <a:cubicBezTo>
                      <a:pt x="1447" y="1235"/>
                      <a:pt x="1504" y="1231"/>
                      <a:pt x="1559" y="1224"/>
                    </a:cubicBezTo>
                    <a:lnTo>
                      <a:pt x="1559" y="1224"/>
                    </a:lnTo>
                    <a:cubicBezTo>
                      <a:pt x="1386" y="1374"/>
                      <a:pt x="705" y="1570"/>
                      <a:pt x="694" y="1616"/>
                    </a:cubicBezTo>
                    <a:cubicBezTo>
                      <a:pt x="804" y="1645"/>
                      <a:pt x="926" y="1659"/>
                      <a:pt x="1055" y="1659"/>
                    </a:cubicBezTo>
                    <a:cubicBezTo>
                      <a:pt x="2203" y="1659"/>
                      <a:pt x="3979" y="592"/>
                      <a:pt x="466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0"/>
              <p:cNvSpPr/>
              <p:nvPr/>
            </p:nvSpPr>
            <p:spPr>
              <a:xfrm>
                <a:off x="550709" y="4694068"/>
                <a:ext cx="194625" cy="264710"/>
              </a:xfrm>
              <a:custGeom>
                <a:avLst/>
                <a:gdLst/>
                <a:ahLst/>
                <a:cxnLst/>
                <a:rect l="l" t="t" r="r" b="b"/>
                <a:pathLst>
                  <a:path w="6026" h="8196" extrusionOk="0">
                    <a:moveTo>
                      <a:pt x="0" y="1"/>
                    </a:moveTo>
                    <a:cubicBezTo>
                      <a:pt x="20" y="3"/>
                      <a:pt x="40" y="5"/>
                      <a:pt x="59" y="7"/>
                    </a:cubicBezTo>
                    <a:lnTo>
                      <a:pt x="59" y="7"/>
                    </a:lnTo>
                    <a:cubicBezTo>
                      <a:pt x="39" y="4"/>
                      <a:pt x="19" y="2"/>
                      <a:pt x="0" y="1"/>
                    </a:cubicBezTo>
                    <a:close/>
                    <a:moveTo>
                      <a:pt x="59" y="7"/>
                    </a:moveTo>
                    <a:cubicBezTo>
                      <a:pt x="819" y="111"/>
                      <a:pt x="2318" y="1135"/>
                      <a:pt x="2655" y="3856"/>
                    </a:cubicBezTo>
                    <a:cubicBezTo>
                      <a:pt x="2921" y="6049"/>
                      <a:pt x="3521" y="6684"/>
                      <a:pt x="3163" y="8196"/>
                    </a:cubicBezTo>
                    <a:cubicBezTo>
                      <a:pt x="3775" y="7838"/>
                      <a:pt x="4144" y="6868"/>
                      <a:pt x="3948" y="6199"/>
                    </a:cubicBezTo>
                    <a:lnTo>
                      <a:pt x="3948" y="6199"/>
                    </a:lnTo>
                    <a:cubicBezTo>
                      <a:pt x="4179" y="6371"/>
                      <a:pt x="4466" y="6449"/>
                      <a:pt x="4762" y="6449"/>
                    </a:cubicBezTo>
                    <a:cubicBezTo>
                      <a:pt x="5222" y="6449"/>
                      <a:pt x="5703" y="6261"/>
                      <a:pt x="6026" y="5945"/>
                    </a:cubicBezTo>
                    <a:lnTo>
                      <a:pt x="6026" y="5945"/>
                    </a:lnTo>
                    <a:cubicBezTo>
                      <a:pt x="5878" y="6005"/>
                      <a:pt x="5724" y="6032"/>
                      <a:pt x="5570" y="6032"/>
                    </a:cubicBezTo>
                    <a:cubicBezTo>
                      <a:pt x="5156" y="6032"/>
                      <a:pt x="4739" y="5835"/>
                      <a:pt x="4444" y="5541"/>
                    </a:cubicBezTo>
                    <a:cubicBezTo>
                      <a:pt x="4040" y="5137"/>
                      <a:pt x="3809" y="4583"/>
                      <a:pt x="3671" y="4029"/>
                    </a:cubicBezTo>
                    <a:cubicBezTo>
                      <a:pt x="3521" y="3486"/>
                      <a:pt x="3429" y="2921"/>
                      <a:pt x="3209" y="2390"/>
                    </a:cubicBezTo>
                    <a:cubicBezTo>
                      <a:pt x="2686" y="1104"/>
                      <a:pt x="1422" y="166"/>
                      <a:pt x="59"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0"/>
              <p:cNvSpPr/>
              <p:nvPr/>
            </p:nvSpPr>
            <p:spPr>
              <a:xfrm>
                <a:off x="522739" y="4695941"/>
                <a:ext cx="98088" cy="213648"/>
              </a:xfrm>
              <a:custGeom>
                <a:avLst/>
                <a:gdLst/>
                <a:ahLst/>
                <a:cxnLst/>
                <a:rect l="l" t="t" r="r" b="b"/>
                <a:pathLst>
                  <a:path w="3037" h="6615" extrusionOk="0">
                    <a:moveTo>
                      <a:pt x="728" y="0"/>
                    </a:moveTo>
                    <a:cubicBezTo>
                      <a:pt x="750" y="14"/>
                      <a:pt x="772" y="27"/>
                      <a:pt x="795" y="40"/>
                    </a:cubicBezTo>
                    <a:lnTo>
                      <a:pt x="795" y="40"/>
                    </a:lnTo>
                    <a:cubicBezTo>
                      <a:pt x="772" y="27"/>
                      <a:pt x="750" y="13"/>
                      <a:pt x="728" y="0"/>
                    </a:cubicBezTo>
                    <a:close/>
                    <a:moveTo>
                      <a:pt x="1998" y="1136"/>
                    </a:moveTo>
                    <a:cubicBezTo>
                      <a:pt x="2022" y="1168"/>
                      <a:pt x="2045" y="1201"/>
                      <a:pt x="2067" y="1235"/>
                    </a:cubicBezTo>
                    <a:cubicBezTo>
                      <a:pt x="2124" y="1328"/>
                      <a:pt x="2171" y="1432"/>
                      <a:pt x="2217" y="1535"/>
                    </a:cubicBezTo>
                    <a:cubicBezTo>
                      <a:pt x="2286" y="1755"/>
                      <a:pt x="2332" y="1986"/>
                      <a:pt x="2332" y="2193"/>
                    </a:cubicBezTo>
                    <a:cubicBezTo>
                      <a:pt x="2344" y="2655"/>
                      <a:pt x="2217" y="3105"/>
                      <a:pt x="2055" y="3521"/>
                    </a:cubicBezTo>
                    <a:cubicBezTo>
                      <a:pt x="1894" y="3948"/>
                      <a:pt x="1709" y="4352"/>
                      <a:pt x="1570" y="4779"/>
                    </a:cubicBezTo>
                    <a:cubicBezTo>
                      <a:pt x="1420" y="5194"/>
                      <a:pt x="1351" y="5645"/>
                      <a:pt x="1340" y="6106"/>
                    </a:cubicBezTo>
                    <a:cubicBezTo>
                      <a:pt x="1340" y="5875"/>
                      <a:pt x="1340" y="5656"/>
                      <a:pt x="1363" y="5425"/>
                    </a:cubicBezTo>
                    <a:cubicBezTo>
                      <a:pt x="1386" y="5194"/>
                      <a:pt x="1432" y="4987"/>
                      <a:pt x="1513" y="4767"/>
                    </a:cubicBezTo>
                    <a:cubicBezTo>
                      <a:pt x="1640" y="4329"/>
                      <a:pt x="1836" y="3925"/>
                      <a:pt x="1998" y="3509"/>
                    </a:cubicBezTo>
                    <a:cubicBezTo>
                      <a:pt x="2159" y="3094"/>
                      <a:pt x="2286" y="2655"/>
                      <a:pt x="2286" y="2216"/>
                    </a:cubicBezTo>
                    <a:cubicBezTo>
                      <a:pt x="2286" y="1837"/>
                      <a:pt x="2204" y="1449"/>
                      <a:pt x="1998" y="1136"/>
                    </a:cubicBezTo>
                    <a:close/>
                    <a:moveTo>
                      <a:pt x="795" y="40"/>
                    </a:moveTo>
                    <a:lnTo>
                      <a:pt x="795" y="40"/>
                    </a:lnTo>
                    <a:cubicBezTo>
                      <a:pt x="1344" y="378"/>
                      <a:pt x="1820" y="915"/>
                      <a:pt x="1998" y="1547"/>
                    </a:cubicBezTo>
                    <a:cubicBezTo>
                      <a:pt x="2101" y="1893"/>
                      <a:pt x="2217" y="2517"/>
                      <a:pt x="1871" y="2759"/>
                    </a:cubicBezTo>
                    <a:cubicBezTo>
                      <a:pt x="1783" y="2829"/>
                      <a:pt x="1669" y="2879"/>
                      <a:pt x="1553" y="2879"/>
                    </a:cubicBezTo>
                    <a:cubicBezTo>
                      <a:pt x="1517" y="2879"/>
                      <a:pt x="1480" y="2874"/>
                      <a:pt x="1443" y="2863"/>
                    </a:cubicBezTo>
                    <a:cubicBezTo>
                      <a:pt x="1305" y="2817"/>
                      <a:pt x="1190" y="2632"/>
                      <a:pt x="1247" y="2482"/>
                    </a:cubicBezTo>
                    <a:lnTo>
                      <a:pt x="1247" y="2482"/>
                    </a:lnTo>
                    <a:cubicBezTo>
                      <a:pt x="1097" y="2620"/>
                      <a:pt x="1074" y="2863"/>
                      <a:pt x="1178" y="3036"/>
                    </a:cubicBezTo>
                    <a:cubicBezTo>
                      <a:pt x="1239" y="3150"/>
                      <a:pt x="1371" y="3199"/>
                      <a:pt x="1506" y="3199"/>
                    </a:cubicBezTo>
                    <a:cubicBezTo>
                      <a:pt x="1576" y="3199"/>
                      <a:pt x="1646" y="3186"/>
                      <a:pt x="1709" y="3163"/>
                    </a:cubicBezTo>
                    <a:lnTo>
                      <a:pt x="1709" y="3163"/>
                    </a:lnTo>
                    <a:cubicBezTo>
                      <a:pt x="1386" y="3705"/>
                      <a:pt x="889" y="4063"/>
                      <a:pt x="289" y="4271"/>
                    </a:cubicBezTo>
                    <a:cubicBezTo>
                      <a:pt x="289" y="4271"/>
                      <a:pt x="462" y="4363"/>
                      <a:pt x="612" y="4410"/>
                    </a:cubicBezTo>
                    <a:cubicBezTo>
                      <a:pt x="612" y="4410"/>
                      <a:pt x="439" y="4606"/>
                      <a:pt x="1" y="4790"/>
                    </a:cubicBezTo>
                    <a:cubicBezTo>
                      <a:pt x="257" y="4861"/>
                      <a:pt x="388" y="4899"/>
                      <a:pt x="560" y="4899"/>
                    </a:cubicBezTo>
                    <a:cubicBezTo>
                      <a:pt x="642" y="4899"/>
                      <a:pt x="734" y="4890"/>
                      <a:pt x="855" y="4871"/>
                    </a:cubicBezTo>
                    <a:lnTo>
                      <a:pt x="855" y="4871"/>
                    </a:lnTo>
                    <a:cubicBezTo>
                      <a:pt x="325" y="5620"/>
                      <a:pt x="1268" y="5932"/>
                      <a:pt x="1316" y="6611"/>
                    </a:cubicBezTo>
                    <a:lnTo>
                      <a:pt x="1316" y="6611"/>
                    </a:lnTo>
                    <a:cubicBezTo>
                      <a:pt x="1274" y="5979"/>
                      <a:pt x="2448" y="5990"/>
                      <a:pt x="2355" y="5402"/>
                    </a:cubicBezTo>
                    <a:lnTo>
                      <a:pt x="2355" y="5402"/>
                    </a:lnTo>
                    <a:cubicBezTo>
                      <a:pt x="2517" y="5748"/>
                      <a:pt x="2725" y="6014"/>
                      <a:pt x="3036" y="6199"/>
                    </a:cubicBezTo>
                    <a:cubicBezTo>
                      <a:pt x="2448" y="5298"/>
                      <a:pt x="2505" y="4040"/>
                      <a:pt x="2632" y="3036"/>
                    </a:cubicBezTo>
                    <a:cubicBezTo>
                      <a:pt x="2748" y="2182"/>
                      <a:pt x="2563" y="1385"/>
                      <a:pt x="1998" y="797"/>
                    </a:cubicBezTo>
                    <a:cubicBezTo>
                      <a:pt x="1882" y="681"/>
                      <a:pt x="1755" y="566"/>
                      <a:pt x="1594" y="450"/>
                    </a:cubicBezTo>
                    <a:cubicBezTo>
                      <a:pt x="1339" y="280"/>
                      <a:pt x="1054" y="189"/>
                      <a:pt x="795" y="40"/>
                    </a:cubicBezTo>
                    <a:close/>
                    <a:moveTo>
                      <a:pt x="1316" y="6611"/>
                    </a:moveTo>
                    <a:cubicBezTo>
                      <a:pt x="1316" y="6612"/>
                      <a:pt x="1316" y="6613"/>
                      <a:pt x="1317" y="6614"/>
                    </a:cubicBezTo>
                    <a:cubicBezTo>
                      <a:pt x="1316" y="6613"/>
                      <a:pt x="1316" y="6612"/>
                      <a:pt x="1316" y="661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0"/>
              <p:cNvSpPr/>
              <p:nvPr/>
            </p:nvSpPr>
            <p:spPr>
              <a:xfrm>
                <a:off x="613721" y="4786535"/>
                <a:ext cx="18280" cy="77934"/>
              </a:xfrm>
              <a:custGeom>
                <a:avLst/>
                <a:gdLst/>
                <a:ahLst/>
                <a:cxnLst/>
                <a:rect l="l" t="t" r="r" b="b"/>
                <a:pathLst>
                  <a:path w="566" h="2413" extrusionOk="0">
                    <a:moveTo>
                      <a:pt x="254" y="0"/>
                    </a:moveTo>
                    <a:cubicBezTo>
                      <a:pt x="0" y="831"/>
                      <a:pt x="139" y="1674"/>
                      <a:pt x="566" y="2413"/>
                    </a:cubicBezTo>
                    <a:cubicBezTo>
                      <a:pt x="462" y="1605"/>
                      <a:pt x="346" y="808"/>
                      <a:pt x="25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0"/>
              <p:cNvSpPr/>
              <p:nvPr/>
            </p:nvSpPr>
            <p:spPr>
              <a:xfrm>
                <a:off x="662910" y="4618394"/>
                <a:ext cx="82811" cy="96957"/>
              </a:xfrm>
              <a:custGeom>
                <a:avLst/>
                <a:gdLst/>
                <a:ahLst/>
                <a:cxnLst/>
                <a:rect l="l" t="t" r="r" b="b"/>
                <a:pathLst>
                  <a:path w="2564" h="3002" extrusionOk="0">
                    <a:moveTo>
                      <a:pt x="1282" y="1755"/>
                    </a:moveTo>
                    <a:lnTo>
                      <a:pt x="1282" y="1755"/>
                    </a:lnTo>
                    <a:cubicBezTo>
                      <a:pt x="1284" y="1756"/>
                      <a:pt x="1287" y="1757"/>
                      <a:pt x="1289" y="1758"/>
                    </a:cubicBezTo>
                    <a:lnTo>
                      <a:pt x="1289" y="1758"/>
                    </a:lnTo>
                    <a:cubicBezTo>
                      <a:pt x="1287" y="1757"/>
                      <a:pt x="1284" y="1756"/>
                      <a:pt x="1282" y="1755"/>
                    </a:cubicBezTo>
                    <a:close/>
                    <a:moveTo>
                      <a:pt x="462" y="1016"/>
                    </a:moveTo>
                    <a:cubicBezTo>
                      <a:pt x="543" y="1178"/>
                      <a:pt x="647" y="1328"/>
                      <a:pt x="774" y="1455"/>
                    </a:cubicBezTo>
                    <a:cubicBezTo>
                      <a:pt x="843" y="1524"/>
                      <a:pt x="947" y="1593"/>
                      <a:pt x="1040" y="1639"/>
                    </a:cubicBezTo>
                    <a:cubicBezTo>
                      <a:pt x="1155" y="1686"/>
                      <a:pt x="1270" y="1697"/>
                      <a:pt x="1386" y="1697"/>
                    </a:cubicBezTo>
                    <a:cubicBezTo>
                      <a:pt x="1536" y="1697"/>
                      <a:pt x="1697" y="1663"/>
                      <a:pt x="1859" y="1605"/>
                    </a:cubicBezTo>
                    <a:lnTo>
                      <a:pt x="1859" y="1605"/>
                    </a:lnTo>
                    <a:cubicBezTo>
                      <a:pt x="1732" y="1720"/>
                      <a:pt x="1559" y="1766"/>
                      <a:pt x="1386" y="1766"/>
                    </a:cubicBezTo>
                    <a:cubicBezTo>
                      <a:pt x="1354" y="1766"/>
                      <a:pt x="1314" y="1766"/>
                      <a:pt x="1289" y="1758"/>
                    </a:cubicBezTo>
                    <a:lnTo>
                      <a:pt x="1289" y="1758"/>
                    </a:lnTo>
                    <a:cubicBezTo>
                      <a:pt x="1426" y="1815"/>
                      <a:pt x="1585" y="1871"/>
                      <a:pt x="1732" y="1928"/>
                    </a:cubicBezTo>
                    <a:cubicBezTo>
                      <a:pt x="1882" y="2020"/>
                      <a:pt x="2044" y="2101"/>
                      <a:pt x="2171" y="2228"/>
                    </a:cubicBezTo>
                    <a:cubicBezTo>
                      <a:pt x="2032" y="2113"/>
                      <a:pt x="1871" y="2043"/>
                      <a:pt x="1697" y="1986"/>
                    </a:cubicBezTo>
                    <a:cubicBezTo>
                      <a:pt x="1524" y="1928"/>
                      <a:pt x="1351" y="1870"/>
                      <a:pt x="1190" y="1801"/>
                    </a:cubicBezTo>
                    <a:cubicBezTo>
                      <a:pt x="1016" y="1732"/>
                      <a:pt x="855" y="1628"/>
                      <a:pt x="751" y="1478"/>
                    </a:cubicBezTo>
                    <a:cubicBezTo>
                      <a:pt x="612" y="1351"/>
                      <a:pt x="532" y="1178"/>
                      <a:pt x="462" y="1016"/>
                    </a:cubicBezTo>
                    <a:close/>
                    <a:moveTo>
                      <a:pt x="35" y="0"/>
                    </a:moveTo>
                    <a:cubicBezTo>
                      <a:pt x="1" y="358"/>
                      <a:pt x="58" y="728"/>
                      <a:pt x="197" y="1074"/>
                    </a:cubicBezTo>
                    <a:cubicBezTo>
                      <a:pt x="416" y="1582"/>
                      <a:pt x="832" y="1997"/>
                      <a:pt x="1340" y="2228"/>
                    </a:cubicBezTo>
                    <a:cubicBezTo>
                      <a:pt x="1536" y="2320"/>
                      <a:pt x="1744" y="2378"/>
                      <a:pt x="1928" y="2494"/>
                    </a:cubicBezTo>
                    <a:cubicBezTo>
                      <a:pt x="2101" y="2598"/>
                      <a:pt x="2263" y="2782"/>
                      <a:pt x="2263" y="3001"/>
                    </a:cubicBezTo>
                    <a:cubicBezTo>
                      <a:pt x="2425" y="2782"/>
                      <a:pt x="2563" y="2551"/>
                      <a:pt x="2517" y="2286"/>
                    </a:cubicBezTo>
                    <a:cubicBezTo>
                      <a:pt x="2482" y="2043"/>
                      <a:pt x="2332" y="1824"/>
                      <a:pt x="2148" y="1686"/>
                    </a:cubicBezTo>
                    <a:lnTo>
                      <a:pt x="2148" y="1686"/>
                    </a:lnTo>
                    <a:cubicBezTo>
                      <a:pt x="2163" y="1689"/>
                      <a:pt x="2180" y="1691"/>
                      <a:pt x="2197" y="1691"/>
                    </a:cubicBezTo>
                    <a:cubicBezTo>
                      <a:pt x="2291" y="1691"/>
                      <a:pt x="2397" y="1639"/>
                      <a:pt x="2436" y="1570"/>
                    </a:cubicBezTo>
                    <a:cubicBezTo>
                      <a:pt x="2494" y="1455"/>
                      <a:pt x="2436" y="1305"/>
                      <a:pt x="2344" y="1224"/>
                    </a:cubicBezTo>
                    <a:cubicBezTo>
                      <a:pt x="2251" y="1132"/>
                      <a:pt x="2136" y="1097"/>
                      <a:pt x="1998" y="1051"/>
                    </a:cubicBezTo>
                    <a:cubicBezTo>
                      <a:pt x="2159" y="993"/>
                      <a:pt x="2321" y="866"/>
                      <a:pt x="2332" y="693"/>
                    </a:cubicBezTo>
                    <a:cubicBezTo>
                      <a:pt x="2344" y="520"/>
                      <a:pt x="2263" y="324"/>
                      <a:pt x="2113" y="243"/>
                    </a:cubicBezTo>
                    <a:cubicBezTo>
                      <a:pt x="1998" y="612"/>
                      <a:pt x="1617" y="924"/>
                      <a:pt x="1224" y="958"/>
                    </a:cubicBezTo>
                    <a:cubicBezTo>
                      <a:pt x="1186" y="963"/>
                      <a:pt x="1148" y="965"/>
                      <a:pt x="1110" y="965"/>
                    </a:cubicBezTo>
                    <a:cubicBezTo>
                      <a:pt x="755" y="965"/>
                      <a:pt x="409" y="775"/>
                      <a:pt x="232" y="462"/>
                    </a:cubicBezTo>
                    <a:cubicBezTo>
                      <a:pt x="139" y="301"/>
                      <a:pt x="70" y="150"/>
                      <a:pt x="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0"/>
              <p:cNvSpPr/>
              <p:nvPr/>
            </p:nvSpPr>
            <p:spPr>
              <a:xfrm>
                <a:off x="641335" y="4553541"/>
                <a:ext cx="177442" cy="239680"/>
              </a:xfrm>
              <a:custGeom>
                <a:avLst/>
                <a:gdLst/>
                <a:ahLst/>
                <a:cxnLst/>
                <a:rect l="l" t="t" r="r" b="b"/>
                <a:pathLst>
                  <a:path w="5494" h="7421" extrusionOk="0">
                    <a:moveTo>
                      <a:pt x="692" y="0"/>
                    </a:moveTo>
                    <a:cubicBezTo>
                      <a:pt x="681" y="24"/>
                      <a:pt x="671" y="49"/>
                      <a:pt x="661" y="73"/>
                    </a:cubicBezTo>
                    <a:lnTo>
                      <a:pt x="661" y="73"/>
                    </a:lnTo>
                    <a:cubicBezTo>
                      <a:pt x="671" y="49"/>
                      <a:pt x="681" y="24"/>
                      <a:pt x="692" y="0"/>
                    </a:cubicBezTo>
                    <a:close/>
                    <a:moveTo>
                      <a:pt x="1950" y="6475"/>
                    </a:moveTo>
                    <a:lnTo>
                      <a:pt x="1950" y="6475"/>
                    </a:lnTo>
                    <a:cubicBezTo>
                      <a:pt x="2181" y="6649"/>
                      <a:pt x="2423" y="6799"/>
                      <a:pt x="2689" y="6914"/>
                    </a:cubicBezTo>
                    <a:cubicBezTo>
                      <a:pt x="2943" y="7029"/>
                      <a:pt x="3220" y="7110"/>
                      <a:pt x="3497" y="7156"/>
                    </a:cubicBezTo>
                    <a:cubicBezTo>
                      <a:pt x="3622" y="7178"/>
                      <a:pt x="3752" y="7190"/>
                      <a:pt x="3884" y="7190"/>
                    </a:cubicBezTo>
                    <a:cubicBezTo>
                      <a:pt x="4032" y="7190"/>
                      <a:pt x="4181" y="7175"/>
                      <a:pt x="4328" y="7145"/>
                    </a:cubicBezTo>
                    <a:cubicBezTo>
                      <a:pt x="4605" y="7087"/>
                      <a:pt x="4882" y="6983"/>
                      <a:pt x="5136" y="6868"/>
                    </a:cubicBezTo>
                    <a:lnTo>
                      <a:pt x="5136" y="6868"/>
                    </a:lnTo>
                    <a:cubicBezTo>
                      <a:pt x="4893" y="7006"/>
                      <a:pt x="4616" y="7110"/>
                      <a:pt x="4339" y="7180"/>
                    </a:cubicBezTo>
                    <a:cubicBezTo>
                      <a:pt x="4170" y="7216"/>
                      <a:pt x="3981" y="7244"/>
                      <a:pt x="3792" y="7244"/>
                    </a:cubicBezTo>
                    <a:cubicBezTo>
                      <a:pt x="3685" y="7244"/>
                      <a:pt x="3578" y="7235"/>
                      <a:pt x="3474" y="7214"/>
                    </a:cubicBezTo>
                    <a:cubicBezTo>
                      <a:pt x="3185" y="7168"/>
                      <a:pt x="2919" y="7087"/>
                      <a:pt x="2654" y="6949"/>
                    </a:cubicBezTo>
                    <a:cubicBezTo>
                      <a:pt x="2400" y="6822"/>
                      <a:pt x="2146" y="6683"/>
                      <a:pt x="1950" y="6475"/>
                    </a:cubicBezTo>
                    <a:close/>
                    <a:moveTo>
                      <a:pt x="661" y="73"/>
                    </a:moveTo>
                    <a:cubicBezTo>
                      <a:pt x="1" y="1676"/>
                      <a:pt x="55" y="3257"/>
                      <a:pt x="715" y="4871"/>
                    </a:cubicBezTo>
                    <a:cubicBezTo>
                      <a:pt x="1096" y="5794"/>
                      <a:pt x="1719" y="6649"/>
                      <a:pt x="2596" y="7110"/>
                    </a:cubicBezTo>
                    <a:cubicBezTo>
                      <a:pt x="2983" y="7319"/>
                      <a:pt x="3389" y="7420"/>
                      <a:pt x="3790" y="7420"/>
                    </a:cubicBezTo>
                    <a:cubicBezTo>
                      <a:pt x="4298" y="7420"/>
                      <a:pt x="4800" y="7258"/>
                      <a:pt x="5251" y="6949"/>
                    </a:cubicBezTo>
                    <a:cubicBezTo>
                      <a:pt x="5320" y="6914"/>
                      <a:pt x="5401" y="6856"/>
                      <a:pt x="5424" y="6764"/>
                    </a:cubicBezTo>
                    <a:cubicBezTo>
                      <a:pt x="5494" y="6602"/>
                      <a:pt x="5367" y="6487"/>
                      <a:pt x="5205" y="6487"/>
                    </a:cubicBezTo>
                    <a:cubicBezTo>
                      <a:pt x="5113" y="6487"/>
                      <a:pt x="5020" y="6568"/>
                      <a:pt x="4939" y="6568"/>
                    </a:cubicBezTo>
                    <a:cubicBezTo>
                      <a:pt x="5216" y="6163"/>
                      <a:pt x="4816" y="5890"/>
                      <a:pt x="4286" y="5890"/>
                    </a:cubicBezTo>
                    <a:cubicBezTo>
                      <a:pt x="4151" y="5890"/>
                      <a:pt x="4008" y="5907"/>
                      <a:pt x="3866" y="5944"/>
                    </a:cubicBezTo>
                    <a:cubicBezTo>
                      <a:pt x="3519" y="6037"/>
                      <a:pt x="3167" y="6098"/>
                      <a:pt x="2819" y="6098"/>
                    </a:cubicBezTo>
                    <a:cubicBezTo>
                      <a:pt x="2439" y="6098"/>
                      <a:pt x="2064" y="6025"/>
                      <a:pt x="1703" y="5839"/>
                    </a:cubicBezTo>
                    <a:lnTo>
                      <a:pt x="1703" y="5839"/>
                    </a:lnTo>
                    <a:cubicBezTo>
                      <a:pt x="1728" y="5849"/>
                      <a:pt x="1753" y="5854"/>
                      <a:pt x="1778" y="5854"/>
                    </a:cubicBezTo>
                    <a:cubicBezTo>
                      <a:pt x="1885" y="5854"/>
                      <a:pt x="1989" y="5771"/>
                      <a:pt x="2031" y="5644"/>
                    </a:cubicBezTo>
                    <a:cubicBezTo>
                      <a:pt x="2088" y="5471"/>
                      <a:pt x="2031" y="5275"/>
                      <a:pt x="1915" y="5136"/>
                    </a:cubicBezTo>
                    <a:cubicBezTo>
                      <a:pt x="1811" y="4986"/>
                      <a:pt x="1684" y="4871"/>
                      <a:pt x="1557" y="4744"/>
                    </a:cubicBezTo>
                    <a:cubicBezTo>
                      <a:pt x="1442" y="4629"/>
                      <a:pt x="1315" y="4502"/>
                      <a:pt x="1223" y="4352"/>
                    </a:cubicBezTo>
                    <a:cubicBezTo>
                      <a:pt x="1026" y="4051"/>
                      <a:pt x="853" y="3705"/>
                      <a:pt x="715" y="3359"/>
                    </a:cubicBezTo>
                    <a:cubicBezTo>
                      <a:pt x="343" y="2356"/>
                      <a:pt x="246" y="1099"/>
                      <a:pt x="661" y="7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0"/>
              <p:cNvSpPr/>
              <p:nvPr/>
            </p:nvSpPr>
            <p:spPr>
              <a:xfrm>
                <a:off x="669240" y="4732857"/>
                <a:ext cx="83166" cy="100607"/>
              </a:xfrm>
              <a:custGeom>
                <a:avLst/>
                <a:gdLst/>
                <a:ahLst/>
                <a:cxnLst/>
                <a:rect l="l" t="t" r="r" b="b"/>
                <a:pathLst>
                  <a:path w="2575" h="3115" extrusionOk="0">
                    <a:moveTo>
                      <a:pt x="1" y="0"/>
                    </a:moveTo>
                    <a:cubicBezTo>
                      <a:pt x="4" y="9"/>
                      <a:pt x="6" y="18"/>
                      <a:pt x="9" y="27"/>
                    </a:cubicBezTo>
                    <a:lnTo>
                      <a:pt x="9" y="27"/>
                    </a:lnTo>
                    <a:cubicBezTo>
                      <a:pt x="7" y="18"/>
                      <a:pt x="4" y="9"/>
                      <a:pt x="1" y="0"/>
                    </a:cubicBezTo>
                    <a:close/>
                    <a:moveTo>
                      <a:pt x="9" y="27"/>
                    </a:moveTo>
                    <a:lnTo>
                      <a:pt x="9" y="27"/>
                    </a:lnTo>
                    <a:cubicBezTo>
                      <a:pt x="228" y="720"/>
                      <a:pt x="527" y="1334"/>
                      <a:pt x="1051" y="1835"/>
                    </a:cubicBezTo>
                    <a:cubicBezTo>
                      <a:pt x="1144" y="1916"/>
                      <a:pt x="1248" y="2008"/>
                      <a:pt x="1317" y="2112"/>
                    </a:cubicBezTo>
                    <a:cubicBezTo>
                      <a:pt x="1386" y="2205"/>
                      <a:pt x="1432" y="2343"/>
                      <a:pt x="1421" y="2459"/>
                    </a:cubicBezTo>
                    <a:cubicBezTo>
                      <a:pt x="1398" y="2586"/>
                      <a:pt x="1317" y="2701"/>
                      <a:pt x="1201" y="2724"/>
                    </a:cubicBezTo>
                    <a:cubicBezTo>
                      <a:pt x="1186" y="2729"/>
                      <a:pt x="1170" y="2731"/>
                      <a:pt x="1154" y="2731"/>
                    </a:cubicBezTo>
                    <a:cubicBezTo>
                      <a:pt x="1049" y="2731"/>
                      <a:pt x="936" y="2638"/>
                      <a:pt x="936" y="2528"/>
                    </a:cubicBezTo>
                    <a:lnTo>
                      <a:pt x="936" y="2528"/>
                    </a:lnTo>
                    <a:cubicBezTo>
                      <a:pt x="936" y="2759"/>
                      <a:pt x="1051" y="3013"/>
                      <a:pt x="1271" y="3093"/>
                    </a:cubicBezTo>
                    <a:cubicBezTo>
                      <a:pt x="1317" y="3108"/>
                      <a:pt x="1366" y="3115"/>
                      <a:pt x="1416" y="3115"/>
                    </a:cubicBezTo>
                    <a:cubicBezTo>
                      <a:pt x="1601" y="3115"/>
                      <a:pt x="1794" y="3020"/>
                      <a:pt x="1894" y="2874"/>
                    </a:cubicBezTo>
                    <a:cubicBezTo>
                      <a:pt x="2021" y="2689"/>
                      <a:pt x="2009" y="2435"/>
                      <a:pt x="1905" y="2239"/>
                    </a:cubicBezTo>
                    <a:lnTo>
                      <a:pt x="1905" y="2239"/>
                    </a:lnTo>
                    <a:cubicBezTo>
                      <a:pt x="1966" y="2279"/>
                      <a:pt x="2043" y="2311"/>
                      <a:pt x="2115" y="2311"/>
                    </a:cubicBezTo>
                    <a:cubicBezTo>
                      <a:pt x="2126" y="2311"/>
                      <a:pt x="2137" y="2310"/>
                      <a:pt x="2148" y="2309"/>
                    </a:cubicBezTo>
                    <a:cubicBezTo>
                      <a:pt x="2575" y="2251"/>
                      <a:pt x="1848" y="1881"/>
                      <a:pt x="1778" y="1835"/>
                    </a:cubicBezTo>
                    <a:cubicBezTo>
                      <a:pt x="1117" y="1459"/>
                      <a:pt x="253" y="778"/>
                      <a:pt x="9" y="2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0"/>
              <p:cNvSpPr/>
              <p:nvPr/>
            </p:nvSpPr>
            <p:spPr>
              <a:xfrm>
                <a:off x="525872" y="4423414"/>
                <a:ext cx="144919" cy="231186"/>
              </a:xfrm>
              <a:custGeom>
                <a:avLst/>
                <a:gdLst/>
                <a:ahLst/>
                <a:cxnLst/>
                <a:rect l="l" t="t" r="r" b="b"/>
                <a:pathLst>
                  <a:path w="4487" h="7158" extrusionOk="0">
                    <a:moveTo>
                      <a:pt x="4071" y="1536"/>
                    </a:moveTo>
                    <a:lnTo>
                      <a:pt x="4071" y="1536"/>
                    </a:lnTo>
                    <a:cubicBezTo>
                      <a:pt x="4094" y="1651"/>
                      <a:pt x="4105" y="1778"/>
                      <a:pt x="4128" y="1905"/>
                    </a:cubicBezTo>
                    <a:cubicBezTo>
                      <a:pt x="4128" y="2032"/>
                      <a:pt x="4105" y="2148"/>
                      <a:pt x="4094" y="2286"/>
                    </a:cubicBezTo>
                    <a:cubicBezTo>
                      <a:pt x="4047" y="2528"/>
                      <a:pt x="3955" y="2759"/>
                      <a:pt x="3840" y="2990"/>
                    </a:cubicBezTo>
                    <a:cubicBezTo>
                      <a:pt x="3586" y="3440"/>
                      <a:pt x="3228" y="3787"/>
                      <a:pt x="2835" y="4098"/>
                    </a:cubicBezTo>
                    <a:cubicBezTo>
                      <a:pt x="2431" y="4375"/>
                      <a:pt x="2027" y="4664"/>
                      <a:pt x="1658" y="4999"/>
                    </a:cubicBezTo>
                    <a:cubicBezTo>
                      <a:pt x="1277" y="5310"/>
                      <a:pt x="977" y="5714"/>
                      <a:pt x="723" y="6130"/>
                    </a:cubicBezTo>
                    <a:cubicBezTo>
                      <a:pt x="839" y="5922"/>
                      <a:pt x="977" y="5703"/>
                      <a:pt x="1127" y="5518"/>
                    </a:cubicBezTo>
                    <a:cubicBezTo>
                      <a:pt x="1266" y="5310"/>
                      <a:pt x="1439" y="5137"/>
                      <a:pt x="1623" y="4964"/>
                    </a:cubicBezTo>
                    <a:cubicBezTo>
                      <a:pt x="1993" y="4629"/>
                      <a:pt x="2408" y="4341"/>
                      <a:pt x="2778" y="4029"/>
                    </a:cubicBezTo>
                    <a:cubicBezTo>
                      <a:pt x="3170" y="3706"/>
                      <a:pt x="3528" y="3360"/>
                      <a:pt x="3782" y="2944"/>
                    </a:cubicBezTo>
                    <a:cubicBezTo>
                      <a:pt x="3840" y="2840"/>
                      <a:pt x="3897" y="2725"/>
                      <a:pt x="3932" y="2609"/>
                    </a:cubicBezTo>
                    <a:cubicBezTo>
                      <a:pt x="3978" y="2494"/>
                      <a:pt x="4024" y="2378"/>
                      <a:pt x="4047" y="2263"/>
                    </a:cubicBezTo>
                    <a:cubicBezTo>
                      <a:pt x="4082" y="2148"/>
                      <a:pt x="4094" y="2021"/>
                      <a:pt x="4094" y="1905"/>
                    </a:cubicBezTo>
                    <a:cubicBezTo>
                      <a:pt x="4094" y="1778"/>
                      <a:pt x="4082" y="1663"/>
                      <a:pt x="4071" y="1536"/>
                    </a:cubicBezTo>
                    <a:close/>
                    <a:moveTo>
                      <a:pt x="404" y="6628"/>
                    </a:moveTo>
                    <a:lnTo>
                      <a:pt x="404" y="6628"/>
                    </a:lnTo>
                    <a:cubicBezTo>
                      <a:pt x="403" y="6631"/>
                      <a:pt x="401" y="6635"/>
                      <a:pt x="400" y="6638"/>
                    </a:cubicBezTo>
                    <a:cubicBezTo>
                      <a:pt x="401" y="6635"/>
                      <a:pt x="403" y="6631"/>
                      <a:pt x="404" y="6628"/>
                    </a:cubicBezTo>
                    <a:close/>
                    <a:moveTo>
                      <a:pt x="3493" y="1"/>
                    </a:moveTo>
                    <a:cubicBezTo>
                      <a:pt x="3863" y="635"/>
                      <a:pt x="4036" y="1443"/>
                      <a:pt x="3851" y="2171"/>
                    </a:cubicBezTo>
                    <a:cubicBezTo>
                      <a:pt x="3747" y="2552"/>
                      <a:pt x="3528" y="3209"/>
                      <a:pt x="3055" y="3244"/>
                    </a:cubicBezTo>
                    <a:cubicBezTo>
                      <a:pt x="3024" y="3249"/>
                      <a:pt x="2992" y="3251"/>
                      <a:pt x="2960" y="3251"/>
                    </a:cubicBezTo>
                    <a:cubicBezTo>
                      <a:pt x="2825" y="3251"/>
                      <a:pt x="2686" y="3210"/>
                      <a:pt x="2593" y="3117"/>
                    </a:cubicBezTo>
                    <a:cubicBezTo>
                      <a:pt x="2478" y="3002"/>
                      <a:pt x="2478" y="2759"/>
                      <a:pt x="2605" y="2655"/>
                    </a:cubicBezTo>
                    <a:lnTo>
                      <a:pt x="2605" y="2655"/>
                    </a:lnTo>
                    <a:cubicBezTo>
                      <a:pt x="2397" y="2702"/>
                      <a:pt x="2235" y="2909"/>
                      <a:pt x="2235" y="3129"/>
                    </a:cubicBezTo>
                    <a:cubicBezTo>
                      <a:pt x="2247" y="3348"/>
                      <a:pt x="2455" y="3521"/>
                      <a:pt x="2662" y="3544"/>
                    </a:cubicBezTo>
                    <a:cubicBezTo>
                      <a:pt x="2252" y="3781"/>
                      <a:pt x="1808" y="3883"/>
                      <a:pt x="1348" y="3883"/>
                    </a:cubicBezTo>
                    <a:cubicBezTo>
                      <a:pt x="1135" y="3883"/>
                      <a:pt x="919" y="3861"/>
                      <a:pt x="700" y="3821"/>
                    </a:cubicBezTo>
                    <a:lnTo>
                      <a:pt x="700" y="3821"/>
                    </a:lnTo>
                    <a:cubicBezTo>
                      <a:pt x="700" y="3821"/>
                      <a:pt x="816" y="3994"/>
                      <a:pt x="931" y="4110"/>
                    </a:cubicBezTo>
                    <a:cubicBezTo>
                      <a:pt x="931" y="4110"/>
                      <a:pt x="768" y="4173"/>
                      <a:pt x="449" y="4173"/>
                    </a:cubicBezTo>
                    <a:cubicBezTo>
                      <a:pt x="360" y="4173"/>
                      <a:pt x="259" y="4169"/>
                      <a:pt x="146" y="4156"/>
                    </a:cubicBezTo>
                    <a:lnTo>
                      <a:pt x="146" y="4156"/>
                    </a:lnTo>
                    <a:cubicBezTo>
                      <a:pt x="446" y="4456"/>
                      <a:pt x="527" y="4525"/>
                      <a:pt x="919" y="4698"/>
                    </a:cubicBezTo>
                    <a:cubicBezTo>
                      <a:pt x="0" y="5135"/>
                      <a:pt x="728" y="5949"/>
                      <a:pt x="404" y="6628"/>
                    </a:cubicBezTo>
                    <a:lnTo>
                      <a:pt x="404" y="6628"/>
                    </a:lnTo>
                    <a:cubicBezTo>
                      <a:pt x="533" y="6369"/>
                      <a:pt x="803" y="6332"/>
                      <a:pt x="1090" y="6332"/>
                    </a:cubicBezTo>
                    <a:cubicBezTo>
                      <a:pt x="1203" y="6332"/>
                      <a:pt x="1319" y="6338"/>
                      <a:pt x="1430" y="6338"/>
                    </a:cubicBezTo>
                    <a:cubicBezTo>
                      <a:pt x="1708" y="6338"/>
                      <a:pt x="1955" y="6302"/>
                      <a:pt x="2051" y="6049"/>
                    </a:cubicBezTo>
                    <a:cubicBezTo>
                      <a:pt x="2051" y="6441"/>
                      <a:pt x="2074" y="6811"/>
                      <a:pt x="2293" y="7157"/>
                    </a:cubicBezTo>
                    <a:cubicBezTo>
                      <a:pt x="2212" y="5991"/>
                      <a:pt x="2951" y="4825"/>
                      <a:pt x="3643" y="3925"/>
                    </a:cubicBezTo>
                    <a:cubicBezTo>
                      <a:pt x="4221" y="3175"/>
                      <a:pt x="4486" y="2321"/>
                      <a:pt x="4267" y="1443"/>
                    </a:cubicBezTo>
                    <a:cubicBezTo>
                      <a:pt x="4221" y="1270"/>
                      <a:pt x="4151" y="1086"/>
                      <a:pt x="4082" y="901"/>
                    </a:cubicBezTo>
                    <a:cubicBezTo>
                      <a:pt x="3920" y="566"/>
                      <a:pt x="3678" y="301"/>
                      <a:pt x="349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0"/>
              <p:cNvSpPr/>
              <p:nvPr/>
            </p:nvSpPr>
            <p:spPr>
              <a:xfrm>
                <a:off x="601416" y="4560614"/>
                <a:ext cx="54066" cy="151766"/>
              </a:xfrm>
              <a:custGeom>
                <a:avLst/>
                <a:gdLst/>
                <a:ahLst/>
                <a:cxnLst/>
                <a:rect l="l" t="t" r="r" b="b"/>
                <a:pathLst>
                  <a:path w="1674" h="4699" extrusionOk="0">
                    <a:moveTo>
                      <a:pt x="1201" y="1005"/>
                    </a:moveTo>
                    <a:lnTo>
                      <a:pt x="1201" y="1005"/>
                    </a:lnTo>
                    <a:cubicBezTo>
                      <a:pt x="1143" y="1224"/>
                      <a:pt x="1085" y="1443"/>
                      <a:pt x="1051" y="1674"/>
                    </a:cubicBezTo>
                    <a:cubicBezTo>
                      <a:pt x="1004" y="1905"/>
                      <a:pt x="970" y="2113"/>
                      <a:pt x="970" y="2343"/>
                    </a:cubicBezTo>
                    <a:cubicBezTo>
                      <a:pt x="958" y="2574"/>
                      <a:pt x="970" y="2805"/>
                      <a:pt x="1004" y="3059"/>
                    </a:cubicBezTo>
                    <a:cubicBezTo>
                      <a:pt x="1027" y="3302"/>
                      <a:pt x="1074" y="3532"/>
                      <a:pt x="1108" y="3763"/>
                    </a:cubicBezTo>
                    <a:cubicBezTo>
                      <a:pt x="1051" y="3532"/>
                      <a:pt x="993" y="3290"/>
                      <a:pt x="958" y="3059"/>
                    </a:cubicBezTo>
                    <a:cubicBezTo>
                      <a:pt x="935" y="2828"/>
                      <a:pt x="912" y="2574"/>
                      <a:pt x="912" y="2343"/>
                    </a:cubicBezTo>
                    <a:cubicBezTo>
                      <a:pt x="935" y="2113"/>
                      <a:pt x="958" y="1882"/>
                      <a:pt x="1004" y="1651"/>
                    </a:cubicBezTo>
                    <a:cubicBezTo>
                      <a:pt x="1051" y="1420"/>
                      <a:pt x="1120" y="1224"/>
                      <a:pt x="1201" y="1005"/>
                    </a:cubicBezTo>
                    <a:close/>
                    <a:moveTo>
                      <a:pt x="1674" y="0"/>
                    </a:moveTo>
                    <a:lnTo>
                      <a:pt x="1674" y="0"/>
                    </a:lnTo>
                    <a:cubicBezTo>
                      <a:pt x="1074" y="820"/>
                      <a:pt x="0" y="3013"/>
                      <a:pt x="370" y="4075"/>
                    </a:cubicBezTo>
                    <a:cubicBezTo>
                      <a:pt x="416" y="4052"/>
                      <a:pt x="554" y="3359"/>
                      <a:pt x="693" y="3186"/>
                    </a:cubicBezTo>
                    <a:lnTo>
                      <a:pt x="693" y="3186"/>
                    </a:lnTo>
                    <a:cubicBezTo>
                      <a:pt x="658" y="3729"/>
                      <a:pt x="981" y="4398"/>
                      <a:pt x="1408" y="4698"/>
                    </a:cubicBezTo>
                    <a:cubicBezTo>
                      <a:pt x="1051" y="3151"/>
                      <a:pt x="1131" y="1501"/>
                      <a:pt x="1674"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0"/>
              <p:cNvSpPr/>
              <p:nvPr/>
            </p:nvSpPr>
            <p:spPr>
              <a:xfrm>
                <a:off x="622280" y="4354589"/>
                <a:ext cx="171338" cy="50061"/>
              </a:xfrm>
              <a:custGeom>
                <a:avLst/>
                <a:gdLst/>
                <a:ahLst/>
                <a:cxnLst/>
                <a:rect l="l" t="t" r="r" b="b"/>
                <a:pathLst>
                  <a:path w="5305" h="1550" extrusionOk="0">
                    <a:moveTo>
                      <a:pt x="4245" y="1"/>
                    </a:moveTo>
                    <a:cubicBezTo>
                      <a:pt x="2797" y="1"/>
                      <a:pt x="1" y="1485"/>
                      <a:pt x="1" y="1485"/>
                    </a:cubicBezTo>
                    <a:cubicBezTo>
                      <a:pt x="1" y="1485"/>
                      <a:pt x="782" y="1550"/>
                      <a:pt x="1732" y="1550"/>
                    </a:cubicBezTo>
                    <a:cubicBezTo>
                      <a:pt x="3291" y="1550"/>
                      <a:pt x="5304" y="1376"/>
                      <a:pt x="5068" y="458"/>
                    </a:cubicBezTo>
                    <a:cubicBezTo>
                      <a:pt x="4979" y="128"/>
                      <a:pt x="4670" y="1"/>
                      <a:pt x="424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0"/>
              <p:cNvSpPr/>
              <p:nvPr/>
            </p:nvSpPr>
            <p:spPr>
              <a:xfrm>
                <a:off x="621149" y="4265383"/>
                <a:ext cx="134261" cy="111459"/>
              </a:xfrm>
              <a:custGeom>
                <a:avLst/>
                <a:gdLst/>
                <a:ahLst/>
                <a:cxnLst/>
                <a:rect l="l" t="t" r="r" b="b"/>
                <a:pathLst>
                  <a:path w="4157" h="3451" extrusionOk="0">
                    <a:moveTo>
                      <a:pt x="2636" y="0"/>
                    </a:moveTo>
                    <a:cubicBezTo>
                      <a:pt x="1501" y="0"/>
                      <a:pt x="1" y="3451"/>
                      <a:pt x="1" y="3451"/>
                    </a:cubicBezTo>
                    <a:cubicBezTo>
                      <a:pt x="1" y="3451"/>
                      <a:pt x="4156" y="1200"/>
                      <a:pt x="3025" y="161"/>
                    </a:cubicBezTo>
                    <a:cubicBezTo>
                      <a:pt x="2903" y="50"/>
                      <a:pt x="2772" y="0"/>
                      <a:pt x="2636"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0"/>
              <p:cNvSpPr/>
              <p:nvPr/>
            </p:nvSpPr>
            <p:spPr>
              <a:xfrm>
                <a:off x="567762" y="4212124"/>
                <a:ext cx="94438" cy="166203"/>
              </a:xfrm>
              <a:custGeom>
                <a:avLst/>
                <a:gdLst/>
                <a:ahLst/>
                <a:cxnLst/>
                <a:rect l="l" t="t" r="r" b="b"/>
                <a:pathLst>
                  <a:path w="2924" h="5146" extrusionOk="0">
                    <a:moveTo>
                      <a:pt x="1343" y="0"/>
                    </a:moveTo>
                    <a:cubicBezTo>
                      <a:pt x="0" y="0"/>
                      <a:pt x="869" y="5146"/>
                      <a:pt x="869" y="5146"/>
                    </a:cubicBezTo>
                    <a:cubicBezTo>
                      <a:pt x="869" y="5146"/>
                      <a:pt x="2924" y="263"/>
                      <a:pt x="1446" y="10"/>
                    </a:cubicBezTo>
                    <a:cubicBezTo>
                      <a:pt x="1410" y="3"/>
                      <a:pt x="1376" y="0"/>
                      <a:pt x="134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10"/>
            <p:cNvGrpSpPr/>
            <p:nvPr/>
          </p:nvGrpSpPr>
          <p:grpSpPr>
            <a:xfrm>
              <a:off x="8735864" y="1034696"/>
              <a:ext cx="213293" cy="3005896"/>
              <a:chOff x="8735864" y="1034696"/>
              <a:chExt cx="213293" cy="3005896"/>
            </a:xfrm>
          </p:grpSpPr>
          <p:sp>
            <p:nvSpPr>
              <p:cNvPr id="721" name="Google Shape;721;p10"/>
              <p:cNvSpPr/>
              <p:nvPr/>
            </p:nvSpPr>
            <p:spPr>
              <a:xfrm>
                <a:off x="8932717" y="1165533"/>
                <a:ext cx="14954" cy="1487494"/>
              </a:xfrm>
              <a:custGeom>
                <a:avLst/>
                <a:gdLst/>
                <a:ahLst/>
                <a:cxnLst/>
                <a:rect l="l" t="t" r="r" b="b"/>
                <a:pathLst>
                  <a:path w="463" h="46056" extrusionOk="0">
                    <a:moveTo>
                      <a:pt x="0" y="1"/>
                    </a:moveTo>
                    <a:lnTo>
                      <a:pt x="0" y="46056"/>
                    </a:lnTo>
                    <a:lnTo>
                      <a:pt x="462" y="46056"/>
                    </a:lnTo>
                    <a:lnTo>
                      <a:pt x="462"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0"/>
              <p:cNvSpPr/>
              <p:nvPr/>
            </p:nvSpPr>
            <p:spPr>
              <a:xfrm>
                <a:off x="8735864" y="1034696"/>
                <a:ext cx="213293" cy="143918"/>
              </a:xfrm>
              <a:custGeom>
                <a:avLst/>
                <a:gdLst/>
                <a:ahLst/>
                <a:cxnLst/>
                <a:rect l="l" t="t" r="r" b="b"/>
                <a:pathLst>
                  <a:path w="6604" h="4456" extrusionOk="0">
                    <a:moveTo>
                      <a:pt x="2679" y="0"/>
                    </a:moveTo>
                    <a:cubicBezTo>
                      <a:pt x="2517" y="0"/>
                      <a:pt x="2379" y="0"/>
                      <a:pt x="2217" y="35"/>
                    </a:cubicBezTo>
                    <a:cubicBezTo>
                      <a:pt x="1617" y="116"/>
                      <a:pt x="1040" y="451"/>
                      <a:pt x="636" y="924"/>
                    </a:cubicBezTo>
                    <a:cubicBezTo>
                      <a:pt x="232" y="1420"/>
                      <a:pt x="1" y="2020"/>
                      <a:pt x="12" y="2701"/>
                    </a:cubicBezTo>
                    <a:cubicBezTo>
                      <a:pt x="36" y="3452"/>
                      <a:pt x="555" y="4144"/>
                      <a:pt x="1294" y="4375"/>
                    </a:cubicBezTo>
                    <a:cubicBezTo>
                      <a:pt x="1467" y="4433"/>
                      <a:pt x="1652" y="4456"/>
                      <a:pt x="1859" y="4456"/>
                    </a:cubicBezTo>
                    <a:cubicBezTo>
                      <a:pt x="2090" y="4456"/>
                      <a:pt x="2333" y="4387"/>
                      <a:pt x="2540" y="4271"/>
                    </a:cubicBezTo>
                    <a:cubicBezTo>
                      <a:pt x="2944" y="4040"/>
                      <a:pt x="3233" y="3579"/>
                      <a:pt x="3233" y="3094"/>
                    </a:cubicBezTo>
                    <a:lnTo>
                      <a:pt x="3233" y="2898"/>
                    </a:lnTo>
                    <a:cubicBezTo>
                      <a:pt x="3233" y="2828"/>
                      <a:pt x="3210" y="2771"/>
                      <a:pt x="3198" y="2701"/>
                    </a:cubicBezTo>
                    <a:cubicBezTo>
                      <a:pt x="3103" y="2406"/>
                      <a:pt x="2835" y="2213"/>
                      <a:pt x="2536" y="2213"/>
                    </a:cubicBezTo>
                    <a:cubicBezTo>
                      <a:pt x="2473" y="2213"/>
                      <a:pt x="2409" y="2222"/>
                      <a:pt x="2344" y="2240"/>
                    </a:cubicBezTo>
                    <a:cubicBezTo>
                      <a:pt x="1986" y="2355"/>
                      <a:pt x="1790" y="2725"/>
                      <a:pt x="1882" y="3094"/>
                    </a:cubicBezTo>
                    <a:cubicBezTo>
                      <a:pt x="1882" y="3117"/>
                      <a:pt x="1882" y="3152"/>
                      <a:pt x="1859" y="3175"/>
                    </a:cubicBezTo>
                    <a:cubicBezTo>
                      <a:pt x="1859" y="3186"/>
                      <a:pt x="1825" y="3209"/>
                      <a:pt x="1813" y="3209"/>
                    </a:cubicBezTo>
                    <a:cubicBezTo>
                      <a:pt x="1755" y="3209"/>
                      <a:pt x="1686" y="3209"/>
                      <a:pt x="1628" y="3186"/>
                    </a:cubicBezTo>
                    <a:cubicBezTo>
                      <a:pt x="1363" y="3128"/>
                      <a:pt x="1132" y="2898"/>
                      <a:pt x="1109" y="2609"/>
                    </a:cubicBezTo>
                    <a:cubicBezTo>
                      <a:pt x="1074" y="2263"/>
                      <a:pt x="1178" y="1847"/>
                      <a:pt x="1409" y="1547"/>
                    </a:cubicBezTo>
                    <a:cubicBezTo>
                      <a:pt x="1640" y="1224"/>
                      <a:pt x="1986" y="982"/>
                      <a:pt x="2379" y="901"/>
                    </a:cubicBezTo>
                    <a:cubicBezTo>
                      <a:pt x="2483" y="866"/>
                      <a:pt x="2575" y="866"/>
                      <a:pt x="2679" y="855"/>
                    </a:cubicBezTo>
                    <a:lnTo>
                      <a:pt x="3014" y="855"/>
                    </a:lnTo>
                    <a:lnTo>
                      <a:pt x="3348" y="901"/>
                    </a:lnTo>
                    <a:cubicBezTo>
                      <a:pt x="3464" y="924"/>
                      <a:pt x="3556" y="935"/>
                      <a:pt x="3671" y="970"/>
                    </a:cubicBezTo>
                    <a:cubicBezTo>
                      <a:pt x="4122" y="1085"/>
                      <a:pt x="4526" y="1316"/>
                      <a:pt x="4883" y="1605"/>
                    </a:cubicBezTo>
                    <a:cubicBezTo>
                      <a:pt x="5611" y="2182"/>
                      <a:pt x="6072" y="3094"/>
                      <a:pt x="6095" y="4052"/>
                    </a:cubicBezTo>
                    <a:cubicBezTo>
                      <a:pt x="6119" y="4167"/>
                      <a:pt x="6199" y="4271"/>
                      <a:pt x="6326" y="4271"/>
                    </a:cubicBezTo>
                    <a:cubicBezTo>
                      <a:pt x="6333" y="4272"/>
                      <a:pt x="6339" y="4272"/>
                      <a:pt x="6346" y="4272"/>
                    </a:cubicBezTo>
                    <a:cubicBezTo>
                      <a:pt x="6454" y="4272"/>
                      <a:pt x="6557" y="4183"/>
                      <a:pt x="6557" y="4052"/>
                    </a:cubicBezTo>
                    <a:cubicBezTo>
                      <a:pt x="6603" y="2978"/>
                      <a:pt x="6153" y="1859"/>
                      <a:pt x="5345" y="1097"/>
                    </a:cubicBezTo>
                    <a:cubicBezTo>
                      <a:pt x="4964" y="705"/>
                      <a:pt x="4468" y="404"/>
                      <a:pt x="3937" y="220"/>
                    </a:cubicBezTo>
                    <a:cubicBezTo>
                      <a:pt x="3810" y="174"/>
                      <a:pt x="3660" y="151"/>
                      <a:pt x="3533" y="104"/>
                    </a:cubicBezTo>
                    <a:lnTo>
                      <a:pt x="3117" y="35"/>
                    </a:lnTo>
                    <a:lnTo>
                      <a:pt x="2679"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0"/>
              <p:cNvSpPr/>
              <p:nvPr/>
            </p:nvSpPr>
            <p:spPr>
              <a:xfrm>
                <a:off x="8932717" y="2421874"/>
                <a:ext cx="14954" cy="1487494"/>
              </a:xfrm>
              <a:custGeom>
                <a:avLst/>
                <a:gdLst/>
                <a:ahLst/>
                <a:cxnLst/>
                <a:rect l="l" t="t" r="r" b="b"/>
                <a:pathLst>
                  <a:path w="463" h="46056" extrusionOk="0">
                    <a:moveTo>
                      <a:pt x="0" y="0"/>
                    </a:moveTo>
                    <a:lnTo>
                      <a:pt x="0" y="46055"/>
                    </a:lnTo>
                    <a:lnTo>
                      <a:pt x="462" y="46055"/>
                    </a:lnTo>
                    <a:lnTo>
                      <a:pt x="462" y="0"/>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0"/>
              <p:cNvSpPr/>
              <p:nvPr/>
            </p:nvSpPr>
            <p:spPr>
              <a:xfrm>
                <a:off x="8735864" y="3896287"/>
                <a:ext cx="213293" cy="144305"/>
              </a:xfrm>
              <a:custGeom>
                <a:avLst/>
                <a:gdLst/>
                <a:ahLst/>
                <a:cxnLst/>
                <a:rect l="l" t="t" r="r" b="b"/>
                <a:pathLst>
                  <a:path w="6604" h="4468" extrusionOk="0">
                    <a:moveTo>
                      <a:pt x="1859" y="0"/>
                    </a:moveTo>
                    <a:cubicBezTo>
                      <a:pt x="1652" y="0"/>
                      <a:pt x="1467" y="35"/>
                      <a:pt x="1294" y="93"/>
                    </a:cubicBezTo>
                    <a:cubicBezTo>
                      <a:pt x="555" y="324"/>
                      <a:pt x="36" y="1016"/>
                      <a:pt x="12" y="1766"/>
                    </a:cubicBezTo>
                    <a:cubicBezTo>
                      <a:pt x="1" y="2447"/>
                      <a:pt x="232" y="3048"/>
                      <a:pt x="636" y="3544"/>
                    </a:cubicBezTo>
                    <a:cubicBezTo>
                      <a:pt x="1040" y="4017"/>
                      <a:pt x="1617" y="4352"/>
                      <a:pt x="2217" y="4433"/>
                    </a:cubicBezTo>
                    <a:cubicBezTo>
                      <a:pt x="2379" y="4467"/>
                      <a:pt x="2517" y="4467"/>
                      <a:pt x="2679" y="4467"/>
                    </a:cubicBezTo>
                    <a:lnTo>
                      <a:pt x="3117" y="4433"/>
                    </a:lnTo>
                    <a:lnTo>
                      <a:pt x="3533" y="4364"/>
                    </a:lnTo>
                    <a:cubicBezTo>
                      <a:pt x="3660" y="4317"/>
                      <a:pt x="3810" y="4294"/>
                      <a:pt x="3937" y="4248"/>
                    </a:cubicBezTo>
                    <a:cubicBezTo>
                      <a:pt x="4468" y="4063"/>
                      <a:pt x="4964" y="3752"/>
                      <a:pt x="5345" y="3371"/>
                    </a:cubicBezTo>
                    <a:cubicBezTo>
                      <a:pt x="6153" y="2598"/>
                      <a:pt x="6603" y="1489"/>
                      <a:pt x="6557" y="404"/>
                    </a:cubicBezTo>
                    <a:cubicBezTo>
                      <a:pt x="6557" y="289"/>
                      <a:pt x="6463" y="193"/>
                      <a:pt x="6359" y="193"/>
                    </a:cubicBezTo>
                    <a:cubicBezTo>
                      <a:pt x="6348" y="193"/>
                      <a:pt x="6337" y="194"/>
                      <a:pt x="6326" y="197"/>
                    </a:cubicBezTo>
                    <a:cubicBezTo>
                      <a:pt x="6199" y="197"/>
                      <a:pt x="6119" y="289"/>
                      <a:pt x="6095" y="404"/>
                    </a:cubicBezTo>
                    <a:cubicBezTo>
                      <a:pt x="6072" y="1374"/>
                      <a:pt x="5611" y="2286"/>
                      <a:pt x="4883" y="2863"/>
                    </a:cubicBezTo>
                    <a:cubicBezTo>
                      <a:pt x="4526" y="3152"/>
                      <a:pt x="4122" y="3382"/>
                      <a:pt x="3671" y="3498"/>
                    </a:cubicBezTo>
                    <a:cubicBezTo>
                      <a:pt x="3556" y="3521"/>
                      <a:pt x="3464" y="3544"/>
                      <a:pt x="3348" y="3567"/>
                    </a:cubicBezTo>
                    <a:lnTo>
                      <a:pt x="3014" y="3613"/>
                    </a:lnTo>
                    <a:lnTo>
                      <a:pt x="2679" y="3613"/>
                    </a:lnTo>
                    <a:cubicBezTo>
                      <a:pt x="2575" y="3602"/>
                      <a:pt x="2483" y="3602"/>
                      <a:pt x="2379" y="3567"/>
                    </a:cubicBezTo>
                    <a:cubicBezTo>
                      <a:pt x="1986" y="3486"/>
                      <a:pt x="1640" y="3232"/>
                      <a:pt x="1409" y="2921"/>
                    </a:cubicBezTo>
                    <a:cubicBezTo>
                      <a:pt x="1178" y="2621"/>
                      <a:pt x="1074" y="2194"/>
                      <a:pt x="1109" y="1847"/>
                    </a:cubicBezTo>
                    <a:cubicBezTo>
                      <a:pt x="1132" y="1559"/>
                      <a:pt x="1363" y="1328"/>
                      <a:pt x="1628" y="1270"/>
                    </a:cubicBezTo>
                    <a:cubicBezTo>
                      <a:pt x="1686" y="1259"/>
                      <a:pt x="1755" y="1259"/>
                      <a:pt x="1813" y="1259"/>
                    </a:cubicBezTo>
                    <a:cubicBezTo>
                      <a:pt x="1825" y="1259"/>
                      <a:pt x="1859" y="1270"/>
                      <a:pt x="1859" y="1293"/>
                    </a:cubicBezTo>
                    <a:cubicBezTo>
                      <a:pt x="1882" y="1316"/>
                      <a:pt x="1882" y="1351"/>
                      <a:pt x="1882" y="1374"/>
                    </a:cubicBezTo>
                    <a:cubicBezTo>
                      <a:pt x="1790" y="1732"/>
                      <a:pt x="1986" y="2113"/>
                      <a:pt x="2344" y="2228"/>
                    </a:cubicBezTo>
                    <a:cubicBezTo>
                      <a:pt x="2409" y="2246"/>
                      <a:pt x="2473" y="2255"/>
                      <a:pt x="2536" y="2255"/>
                    </a:cubicBezTo>
                    <a:cubicBezTo>
                      <a:pt x="2835" y="2255"/>
                      <a:pt x="3103" y="2062"/>
                      <a:pt x="3198" y="1766"/>
                    </a:cubicBezTo>
                    <a:cubicBezTo>
                      <a:pt x="3210" y="1697"/>
                      <a:pt x="3233" y="1639"/>
                      <a:pt x="3233" y="1559"/>
                    </a:cubicBezTo>
                    <a:lnTo>
                      <a:pt x="3233" y="1374"/>
                    </a:lnTo>
                    <a:cubicBezTo>
                      <a:pt x="3233" y="889"/>
                      <a:pt x="2944" y="427"/>
                      <a:pt x="2540" y="197"/>
                    </a:cubicBezTo>
                    <a:cubicBezTo>
                      <a:pt x="2333" y="81"/>
                      <a:pt x="2090" y="0"/>
                      <a:pt x="1859"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5" name="Google Shape;725;p10"/>
            <p:cNvGrpSpPr/>
            <p:nvPr/>
          </p:nvGrpSpPr>
          <p:grpSpPr>
            <a:xfrm>
              <a:off x="8302319" y="114937"/>
              <a:ext cx="750045" cy="777046"/>
              <a:chOff x="8338895" y="169801"/>
              <a:chExt cx="750045" cy="777046"/>
            </a:xfrm>
          </p:grpSpPr>
          <p:sp>
            <p:nvSpPr>
              <p:cNvPr id="726" name="Google Shape;726;p10"/>
              <p:cNvSpPr/>
              <p:nvPr/>
            </p:nvSpPr>
            <p:spPr>
              <a:xfrm>
                <a:off x="8423095" y="169801"/>
                <a:ext cx="179348" cy="271428"/>
              </a:xfrm>
              <a:custGeom>
                <a:avLst/>
                <a:gdLst/>
                <a:ahLst/>
                <a:cxnLst/>
                <a:rect l="l" t="t" r="r" b="b"/>
                <a:pathLst>
                  <a:path w="5553" h="8404" extrusionOk="0">
                    <a:moveTo>
                      <a:pt x="3013" y="1"/>
                    </a:moveTo>
                    <a:lnTo>
                      <a:pt x="3013" y="1"/>
                    </a:lnTo>
                    <a:cubicBezTo>
                      <a:pt x="2390" y="301"/>
                      <a:pt x="1951" y="1259"/>
                      <a:pt x="2090" y="1928"/>
                    </a:cubicBezTo>
                    <a:cubicBezTo>
                      <a:pt x="1836" y="1710"/>
                      <a:pt x="1505" y="1611"/>
                      <a:pt x="1165" y="1611"/>
                    </a:cubicBezTo>
                    <a:cubicBezTo>
                      <a:pt x="748" y="1611"/>
                      <a:pt x="318" y="1760"/>
                      <a:pt x="1" y="2021"/>
                    </a:cubicBezTo>
                    <a:cubicBezTo>
                      <a:pt x="113" y="1985"/>
                      <a:pt x="228" y="1968"/>
                      <a:pt x="343" y="1968"/>
                    </a:cubicBezTo>
                    <a:cubicBezTo>
                      <a:pt x="785" y="1968"/>
                      <a:pt x="1231" y="2213"/>
                      <a:pt x="1524" y="2552"/>
                    </a:cubicBezTo>
                    <a:cubicBezTo>
                      <a:pt x="1905" y="2990"/>
                      <a:pt x="2078" y="3544"/>
                      <a:pt x="2194" y="4110"/>
                    </a:cubicBezTo>
                    <a:cubicBezTo>
                      <a:pt x="2309" y="4675"/>
                      <a:pt x="2367" y="5241"/>
                      <a:pt x="2540" y="5783"/>
                    </a:cubicBezTo>
                    <a:cubicBezTo>
                      <a:pt x="2967" y="7111"/>
                      <a:pt x="4179" y="8150"/>
                      <a:pt x="5553" y="8404"/>
                    </a:cubicBezTo>
                    <a:cubicBezTo>
                      <a:pt x="4814" y="8265"/>
                      <a:pt x="3313" y="7157"/>
                      <a:pt x="3186" y="4375"/>
                    </a:cubicBezTo>
                    <a:cubicBezTo>
                      <a:pt x="3083" y="2148"/>
                      <a:pt x="2540" y="1490"/>
                      <a:pt x="301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0"/>
              <p:cNvSpPr/>
              <p:nvPr/>
            </p:nvSpPr>
            <p:spPr>
              <a:xfrm>
                <a:off x="8547247" y="224966"/>
                <a:ext cx="96214" cy="213648"/>
              </a:xfrm>
              <a:custGeom>
                <a:avLst/>
                <a:gdLst/>
                <a:ahLst/>
                <a:cxnLst/>
                <a:rect l="l" t="t" r="r" b="b"/>
                <a:pathLst>
                  <a:path w="2979" h="6615" extrusionOk="0">
                    <a:moveTo>
                      <a:pt x="1709" y="520"/>
                    </a:moveTo>
                    <a:cubicBezTo>
                      <a:pt x="1697" y="751"/>
                      <a:pt x="1662" y="959"/>
                      <a:pt x="1628" y="1190"/>
                    </a:cubicBezTo>
                    <a:cubicBezTo>
                      <a:pt x="1582" y="1409"/>
                      <a:pt x="1512" y="1628"/>
                      <a:pt x="1420" y="1848"/>
                    </a:cubicBezTo>
                    <a:cubicBezTo>
                      <a:pt x="1247" y="2263"/>
                      <a:pt x="1028" y="2656"/>
                      <a:pt x="843" y="3071"/>
                    </a:cubicBezTo>
                    <a:cubicBezTo>
                      <a:pt x="658" y="3475"/>
                      <a:pt x="497" y="3891"/>
                      <a:pt x="450" y="4341"/>
                    </a:cubicBezTo>
                    <a:cubicBezTo>
                      <a:pt x="419" y="4742"/>
                      <a:pt x="484" y="5172"/>
                      <a:pt x="707" y="5517"/>
                    </a:cubicBezTo>
                    <a:lnTo>
                      <a:pt x="707" y="5517"/>
                    </a:lnTo>
                    <a:cubicBezTo>
                      <a:pt x="665" y="5455"/>
                      <a:pt x="627" y="5391"/>
                      <a:pt x="589" y="5322"/>
                    </a:cubicBezTo>
                    <a:cubicBezTo>
                      <a:pt x="543" y="5218"/>
                      <a:pt x="497" y="5114"/>
                      <a:pt x="474" y="4999"/>
                    </a:cubicBezTo>
                    <a:cubicBezTo>
                      <a:pt x="416" y="4780"/>
                      <a:pt x="393" y="4560"/>
                      <a:pt x="416" y="4318"/>
                    </a:cubicBezTo>
                    <a:cubicBezTo>
                      <a:pt x="439" y="3856"/>
                      <a:pt x="601" y="3429"/>
                      <a:pt x="785" y="3025"/>
                    </a:cubicBezTo>
                    <a:cubicBezTo>
                      <a:pt x="970" y="2621"/>
                      <a:pt x="1201" y="2229"/>
                      <a:pt x="1374" y="1813"/>
                    </a:cubicBezTo>
                    <a:cubicBezTo>
                      <a:pt x="1547" y="1409"/>
                      <a:pt x="1651" y="959"/>
                      <a:pt x="1709" y="520"/>
                    </a:cubicBezTo>
                    <a:close/>
                    <a:moveTo>
                      <a:pt x="1801" y="1"/>
                    </a:moveTo>
                    <a:cubicBezTo>
                      <a:pt x="1801" y="636"/>
                      <a:pt x="624" y="532"/>
                      <a:pt x="670" y="1121"/>
                    </a:cubicBezTo>
                    <a:cubicBezTo>
                      <a:pt x="497" y="774"/>
                      <a:pt x="324" y="486"/>
                      <a:pt x="23" y="290"/>
                    </a:cubicBezTo>
                    <a:lnTo>
                      <a:pt x="23" y="290"/>
                    </a:lnTo>
                    <a:cubicBezTo>
                      <a:pt x="543" y="1224"/>
                      <a:pt x="393" y="2460"/>
                      <a:pt x="185" y="3464"/>
                    </a:cubicBezTo>
                    <a:cubicBezTo>
                      <a:pt x="0" y="4306"/>
                      <a:pt x="116" y="5103"/>
                      <a:pt x="647" y="5738"/>
                    </a:cubicBezTo>
                    <a:cubicBezTo>
                      <a:pt x="739" y="5865"/>
                      <a:pt x="866" y="6003"/>
                      <a:pt x="1016" y="6119"/>
                    </a:cubicBezTo>
                    <a:cubicBezTo>
                      <a:pt x="1264" y="6322"/>
                      <a:pt x="1568" y="6426"/>
                      <a:pt x="1830" y="6603"/>
                    </a:cubicBezTo>
                    <a:lnTo>
                      <a:pt x="1830" y="6603"/>
                    </a:lnTo>
                    <a:cubicBezTo>
                      <a:pt x="1295" y="6233"/>
                      <a:pt x="842" y="5638"/>
                      <a:pt x="716" y="4987"/>
                    </a:cubicBezTo>
                    <a:cubicBezTo>
                      <a:pt x="635" y="4630"/>
                      <a:pt x="566" y="4006"/>
                      <a:pt x="947" y="3787"/>
                    </a:cubicBezTo>
                    <a:cubicBezTo>
                      <a:pt x="1037" y="3738"/>
                      <a:pt x="1145" y="3694"/>
                      <a:pt x="1250" y="3694"/>
                    </a:cubicBezTo>
                    <a:cubicBezTo>
                      <a:pt x="1292" y="3694"/>
                      <a:pt x="1334" y="3701"/>
                      <a:pt x="1374" y="3718"/>
                    </a:cubicBezTo>
                    <a:cubicBezTo>
                      <a:pt x="1524" y="3775"/>
                      <a:pt x="1605" y="3983"/>
                      <a:pt x="1547" y="4110"/>
                    </a:cubicBezTo>
                    <a:cubicBezTo>
                      <a:pt x="1709" y="3995"/>
                      <a:pt x="1755" y="3752"/>
                      <a:pt x="1662" y="3579"/>
                    </a:cubicBezTo>
                    <a:cubicBezTo>
                      <a:pt x="1585" y="3449"/>
                      <a:pt x="1435" y="3384"/>
                      <a:pt x="1288" y="3384"/>
                    </a:cubicBezTo>
                    <a:cubicBezTo>
                      <a:pt x="1238" y="3384"/>
                      <a:pt x="1189" y="3392"/>
                      <a:pt x="1143" y="3406"/>
                    </a:cubicBezTo>
                    <a:cubicBezTo>
                      <a:pt x="1501" y="2887"/>
                      <a:pt x="2020" y="2575"/>
                      <a:pt x="2644" y="2402"/>
                    </a:cubicBezTo>
                    <a:cubicBezTo>
                      <a:pt x="2644" y="2402"/>
                      <a:pt x="2494" y="2309"/>
                      <a:pt x="2343" y="2263"/>
                    </a:cubicBezTo>
                    <a:cubicBezTo>
                      <a:pt x="2343" y="2263"/>
                      <a:pt x="2528" y="2079"/>
                      <a:pt x="2978" y="1917"/>
                    </a:cubicBezTo>
                    <a:cubicBezTo>
                      <a:pt x="2663" y="1805"/>
                      <a:pt x="2545" y="1765"/>
                      <a:pt x="2252" y="1765"/>
                    </a:cubicBezTo>
                    <a:cubicBezTo>
                      <a:pt x="2213" y="1765"/>
                      <a:pt x="2171" y="1766"/>
                      <a:pt x="2124" y="1767"/>
                    </a:cubicBezTo>
                    <a:cubicBezTo>
                      <a:pt x="2713" y="1063"/>
                      <a:pt x="1801" y="670"/>
                      <a:pt x="1801" y="1"/>
                    </a:cubicBezTo>
                    <a:close/>
                    <a:moveTo>
                      <a:pt x="1830" y="6603"/>
                    </a:moveTo>
                    <a:lnTo>
                      <a:pt x="1830" y="6603"/>
                    </a:lnTo>
                    <a:cubicBezTo>
                      <a:pt x="1835" y="6607"/>
                      <a:pt x="1841" y="6611"/>
                      <a:pt x="1847" y="6615"/>
                    </a:cubicBezTo>
                    <a:cubicBezTo>
                      <a:pt x="1841" y="6611"/>
                      <a:pt x="1836" y="6607"/>
                      <a:pt x="1830" y="660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0"/>
              <p:cNvSpPr/>
              <p:nvPr/>
            </p:nvSpPr>
            <p:spPr>
              <a:xfrm>
                <a:off x="8534554" y="264853"/>
                <a:ext cx="13823" cy="78321"/>
              </a:xfrm>
              <a:custGeom>
                <a:avLst/>
                <a:gdLst/>
                <a:ahLst/>
                <a:cxnLst/>
                <a:rect l="l" t="t" r="r" b="b"/>
                <a:pathLst>
                  <a:path w="428" h="2425" extrusionOk="0">
                    <a:moveTo>
                      <a:pt x="1" y="1"/>
                    </a:moveTo>
                    <a:lnTo>
                      <a:pt x="128" y="2425"/>
                    </a:lnTo>
                    <a:cubicBezTo>
                      <a:pt x="428" y="1617"/>
                      <a:pt x="370" y="786"/>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0"/>
              <p:cNvSpPr/>
              <p:nvPr/>
            </p:nvSpPr>
            <p:spPr>
              <a:xfrm>
                <a:off x="8408174" y="405799"/>
                <a:ext cx="77223" cy="101802"/>
              </a:xfrm>
              <a:custGeom>
                <a:avLst/>
                <a:gdLst/>
                <a:ahLst/>
                <a:cxnLst/>
                <a:rect l="l" t="t" r="r" b="b"/>
                <a:pathLst>
                  <a:path w="2391" h="3152" extrusionOk="0">
                    <a:moveTo>
                      <a:pt x="370" y="762"/>
                    </a:moveTo>
                    <a:cubicBezTo>
                      <a:pt x="509" y="877"/>
                      <a:pt x="659" y="958"/>
                      <a:pt x="832" y="1039"/>
                    </a:cubicBezTo>
                    <a:cubicBezTo>
                      <a:pt x="994" y="1108"/>
                      <a:pt x="1167" y="1177"/>
                      <a:pt x="1328" y="1270"/>
                    </a:cubicBezTo>
                    <a:cubicBezTo>
                      <a:pt x="1490" y="1351"/>
                      <a:pt x="1640" y="1466"/>
                      <a:pt x="1755" y="1616"/>
                    </a:cubicBezTo>
                    <a:cubicBezTo>
                      <a:pt x="1871" y="1755"/>
                      <a:pt x="1952" y="1928"/>
                      <a:pt x="2009" y="2101"/>
                    </a:cubicBezTo>
                    <a:cubicBezTo>
                      <a:pt x="1929" y="1939"/>
                      <a:pt x="1836" y="1789"/>
                      <a:pt x="1721" y="1651"/>
                    </a:cubicBezTo>
                    <a:cubicBezTo>
                      <a:pt x="1640" y="1570"/>
                      <a:pt x="1559" y="1512"/>
                      <a:pt x="1467" y="1443"/>
                    </a:cubicBezTo>
                    <a:cubicBezTo>
                      <a:pt x="1351" y="1397"/>
                      <a:pt x="1236" y="1362"/>
                      <a:pt x="1121" y="1351"/>
                    </a:cubicBezTo>
                    <a:cubicBezTo>
                      <a:pt x="1087" y="1348"/>
                      <a:pt x="1053" y="1347"/>
                      <a:pt x="1018" y="1347"/>
                    </a:cubicBezTo>
                    <a:cubicBezTo>
                      <a:pt x="898" y="1347"/>
                      <a:pt x="773" y="1364"/>
                      <a:pt x="647" y="1408"/>
                    </a:cubicBezTo>
                    <a:cubicBezTo>
                      <a:pt x="749" y="1325"/>
                      <a:pt x="896" y="1286"/>
                      <a:pt x="1040" y="1286"/>
                    </a:cubicBezTo>
                    <a:cubicBezTo>
                      <a:pt x="1075" y="1286"/>
                      <a:pt x="1110" y="1288"/>
                      <a:pt x="1144" y="1293"/>
                    </a:cubicBezTo>
                    <a:cubicBezTo>
                      <a:pt x="1167" y="1293"/>
                      <a:pt x="1213" y="1304"/>
                      <a:pt x="1236" y="1304"/>
                    </a:cubicBezTo>
                    <a:cubicBezTo>
                      <a:pt x="1097" y="1235"/>
                      <a:pt x="947" y="1177"/>
                      <a:pt x="809" y="1108"/>
                    </a:cubicBezTo>
                    <a:cubicBezTo>
                      <a:pt x="647" y="1004"/>
                      <a:pt x="486" y="900"/>
                      <a:pt x="370" y="762"/>
                    </a:cubicBezTo>
                    <a:close/>
                    <a:moveTo>
                      <a:pt x="347" y="0"/>
                    </a:moveTo>
                    <a:lnTo>
                      <a:pt x="347" y="0"/>
                    </a:lnTo>
                    <a:cubicBezTo>
                      <a:pt x="174" y="208"/>
                      <a:pt x="1" y="416"/>
                      <a:pt x="47" y="693"/>
                    </a:cubicBezTo>
                    <a:cubicBezTo>
                      <a:pt x="70" y="935"/>
                      <a:pt x="197" y="1166"/>
                      <a:pt x="370" y="1327"/>
                    </a:cubicBezTo>
                    <a:cubicBezTo>
                      <a:pt x="349" y="1320"/>
                      <a:pt x="325" y="1316"/>
                      <a:pt x="300" y="1316"/>
                    </a:cubicBezTo>
                    <a:cubicBezTo>
                      <a:pt x="215" y="1316"/>
                      <a:pt x="117" y="1358"/>
                      <a:pt x="82" y="1420"/>
                    </a:cubicBezTo>
                    <a:cubicBezTo>
                      <a:pt x="12" y="1535"/>
                      <a:pt x="59" y="1685"/>
                      <a:pt x="163" y="1766"/>
                    </a:cubicBezTo>
                    <a:cubicBezTo>
                      <a:pt x="243" y="1858"/>
                      <a:pt x="370" y="1916"/>
                      <a:pt x="486" y="1962"/>
                    </a:cubicBezTo>
                    <a:cubicBezTo>
                      <a:pt x="313" y="1997"/>
                      <a:pt x="163" y="2112"/>
                      <a:pt x="128" y="2286"/>
                    </a:cubicBezTo>
                    <a:cubicBezTo>
                      <a:pt x="105" y="2459"/>
                      <a:pt x="174" y="2655"/>
                      <a:pt x="301" y="2747"/>
                    </a:cubicBezTo>
                    <a:cubicBezTo>
                      <a:pt x="451" y="2389"/>
                      <a:pt x="855" y="2101"/>
                      <a:pt x="1236" y="2101"/>
                    </a:cubicBezTo>
                    <a:cubicBezTo>
                      <a:pt x="1245" y="2101"/>
                      <a:pt x="1254" y="2100"/>
                      <a:pt x="1263" y="2100"/>
                    </a:cubicBezTo>
                    <a:cubicBezTo>
                      <a:pt x="1646" y="2100"/>
                      <a:pt x="2025" y="2340"/>
                      <a:pt x="2194" y="2678"/>
                    </a:cubicBezTo>
                    <a:cubicBezTo>
                      <a:pt x="2263" y="2840"/>
                      <a:pt x="2321" y="3001"/>
                      <a:pt x="2333" y="3151"/>
                    </a:cubicBezTo>
                    <a:cubicBezTo>
                      <a:pt x="2390" y="2793"/>
                      <a:pt x="2379" y="2424"/>
                      <a:pt x="2263" y="2055"/>
                    </a:cubicBezTo>
                    <a:cubicBezTo>
                      <a:pt x="2090" y="1535"/>
                      <a:pt x="1698" y="1074"/>
                      <a:pt x="1224" y="820"/>
                    </a:cubicBezTo>
                    <a:cubicBezTo>
                      <a:pt x="1040" y="716"/>
                      <a:pt x="832" y="646"/>
                      <a:pt x="659" y="520"/>
                    </a:cubicBezTo>
                    <a:cubicBezTo>
                      <a:pt x="474" y="416"/>
                      <a:pt x="336" y="208"/>
                      <a:pt x="347"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0"/>
              <p:cNvSpPr/>
              <p:nvPr/>
            </p:nvSpPr>
            <p:spPr>
              <a:xfrm>
                <a:off x="8341092" y="325669"/>
                <a:ext cx="166268" cy="246430"/>
              </a:xfrm>
              <a:custGeom>
                <a:avLst/>
                <a:gdLst/>
                <a:ahLst/>
                <a:cxnLst/>
                <a:rect l="l" t="t" r="r" b="b"/>
                <a:pathLst>
                  <a:path w="5148" h="7630" extrusionOk="0">
                    <a:moveTo>
                      <a:pt x="1550" y="164"/>
                    </a:moveTo>
                    <a:cubicBezTo>
                      <a:pt x="1715" y="164"/>
                      <a:pt x="1879" y="184"/>
                      <a:pt x="2043" y="230"/>
                    </a:cubicBezTo>
                    <a:cubicBezTo>
                      <a:pt x="2320" y="300"/>
                      <a:pt x="2597" y="403"/>
                      <a:pt x="2840" y="542"/>
                    </a:cubicBezTo>
                    <a:cubicBezTo>
                      <a:pt x="3082" y="692"/>
                      <a:pt x="3313" y="865"/>
                      <a:pt x="3521" y="1073"/>
                    </a:cubicBezTo>
                    <a:cubicBezTo>
                      <a:pt x="3301" y="888"/>
                      <a:pt x="3071" y="715"/>
                      <a:pt x="2828" y="588"/>
                    </a:cubicBezTo>
                    <a:cubicBezTo>
                      <a:pt x="2586" y="461"/>
                      <a:pt x="2309" y="357"/>
                      <a:pt x="2032" y="288"/>
                    </a:cubicBezTo>
                    <a:cubicBezTo>
                      <a:pt x="1861" y="238"/>
                      <a:pt x="1687" y="215"/>
                      <a:pt x="1516" y="215"/>
                    </a:cubicBezTo>
                    <a:cubicBezTo>
                      <a:pt x="1409" y="215"/>
                      <a:pt x="1303" y="224"/>
                      <a:pt x="1201" y="242"/>
                    </a:cubicBezTo>
                    <a:cubicBezTo>
                      <a:pt x="912" y="288"/>
                      <a:pt x="635" y="369"/>
                      <a:pt x="358" y="461"/>
                    </a:cubicBezTo>
                    <a:cubicBezTo>
                      <a:pt x="624" y="346"/>
                      <a:pt x="889" y="242"/>
                      <a:pt x="1178" y="196"/>
                    </a:cubicBezTo>
                    <a:cubicBezTo>
                      <a:pt x="1302" y="176"/>
                      <a:pt x="1426" y="164"/>
                      <a:pt x="1550" y="164"/>
                    </a:cubicBezTo>
                    <a:close/>
                    <a:moveTo>
                      <a:pt x="1581" y="1"/>
                    </a:moveTo>
                    <a:cubicBezTo>
                      <a:pt x="1132" y="1"/>
                      <a:pt x="679" y="128"/>
                      <a:pt x="254" y="369"/>
                    </a:cubicBezTo>
                    <a:cubicBezTo>
                      <a:pt x="185" y="415"/>
                      <a:pt x="116" y="473"/>
                      <a:pt x="69" y="542"/>
                    </a:cubicBezTo>
                    <a:cubicBezTo>
                      <a:pt x="0" y="692"/>
                      <a:pt x="116" y="831"/>
                      <a:pt x="254" y="831"/>
                    </a:cubicBezTo>
                    <a:cubicBezTo>
                      <a:pt x="358" y="831"/>
                      <a:pt x="450" y="773"/>
                      <a:pt x="531" y="773"/>
                    </a:cubicBezTo>
                    <a:cubicBezTo>
                      <a:pt x="219" y="1173"/>
                      <a:pt x="650" y="1499"/>
                      <a:pt x="1223" y="1499"/>
                    </a:cubicBezTo>
                    <a:cubicBezTo>
                      <a:pt x="1328" y="1499"/>
                      <a:pt x="1437" y="1488"/>
                      <a:pt x="1547" y="1465"/>
                    </a:cubicBezTo>
                    <a:cubicBezTo>
                      <a:pt x="1817" y="1416"/>
                      <a:pt x="2088" y="1384"/>
                      <a:pt x="2357" y="1384"/>
                    </a:cubicBezTo>
                    <a:cubicBezTo>
                      <a:pt x="2828" y="1384"/>
                      <a:pt x="3290" y="1482"/>
                      <a:pt x="3721" y="1753"/>
                    </a:cubicBezTo>
                    <a:lnTo>
                      <a:pt x="3721" y="1753"/>
                    </a:lnTo>
                    <a:cubicBezTo>
                      <a:pt x="3681" y="1730"/>
                      <a:pt x="3640" y="1719"/>
                      <a:pt x="3600" y="1719"/>
                    </a:cubicBezTo>
                    <a:cubicBezTo>
                      <a:pt x="3494" y="1719"/>
                      <a:pt x="3396" y="1795"/>
                      <a:pt x="3348" y="1916"/>
                    </a:cubicBezTo>
                    <a:cubicBezTo>
                      <a:pt x="3278" y="2089"/>
                      <a:pt x="3313" y="2273"/>
                      <a:pt x="3417" y="2423"/>
                    </a:cubicBezTo>
                    <a:cubicBezTo>
                      <a:pt x="3521" y="2562"/>
                      <a:pt x="3636" y="2712"/>
                      <a:pt x="3752" y="2839"/>
                    </a:cubicBezTo>
                    <a:cubicBezTo>
                      <a:pt x="3867" y="2966"/>
                      <a:pt x="3971" y="3093"/>
                      <a:pt x="4052" y="3254"/>
                    </a:cubicBezTo>
                    <a:cubicBezTo>
                      <a:pt x="4236" y="3578"/>
                      <a:pt x="4375" y="3935"/>
                      <a:pt x="4490" y="4282"/>
                    </a:cubicBezTo>
                    <a:cubicBezTo>
                      <a:pt x="4801" y="5329"/>
                      <a:pt x="4779" y="6628"/>
                      <a:pt x="4265" y="7619"/>
                    </a:cubicBezTo>
                    <a:lnTo>
                      <a:pt x="4265" y="7619"/>
                    </a:lnTo>
                    <a:cubicBezTo>
                      <a:pt x="5079" y="6052"/>
                      <a:pt x="5147" y="4451"/>
                      <a:pt x="4606" y="2770"/>
                    </a:cubicBezTo>
                    <a:cubicBezTo>
                      <a:pt x="4294" y="1823"/>
                      <a:pt x="3752" y="923"/>
                      <a:pt x="2897" y="403"/>
                    </a:cubicBezTo>
                    <a:cubicBezTo>
                      <a:pt x="2485" y="131"/>
                      <a:pt x="2035" y="1"/>
                      <a:pt x="1581" y="1"/>
                    </a:cubicBezTo>
                    <a:close/>
                    <a:moveTo>
                      <a:pt x="4265" y="7619"/>
                    </a:moveTo>
                    <a:cubicBezTo>
                      <a:pt x="4263" y="7622"/>
                      <a:pt x="4261" y="7626"/>
                      <a:pt x="4259" y="7629"/>
                    </a:cubicBezTo>
                    <a:cubicBezTo>
                      <a:pt x="4261" y="7626"/>
                      <a:pt x="4263" y="7622"/>
                      <a:pt x="4265" y="7619"/>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0"/>
              <p:cNvSpPr/>
              <p:nvPr/>
            </p:nvSpPr>
            <p:spPr>
              <a:xfrm>
                <a:off x="8410047" y="289722"/>
                <a:ext cx="76836" cy="103417"/>
              </a:xfrm>
              <a:custGeom>
                <a:avLst/>
                <a:gdLst/>
                <a:ahLst/>
                <a:cxnLst/>
                <a:rect l="l" t="t" r="r" b="b"/>
                <a:pathLst>
                  <a:path w="2379" h="3202" extrusionOk="0">
                    <a:moveTo>
                      <a:pt x="1642" y="584"/>
                    </a:moveTo>
                    <a:cubicBezTo>
                      <a:pt x="1642" y="595"/>
                      <a:pt x="1641" y="605"/>
                      <a:pt x="1640" y="616"/>
                    </a:cubicBezTo>
                    <a:cubicBezTo>
                      <a:pt x="1642" y="605"/>
                      <a:pt x="1642" y="594"/>
                      <a:pt x="1642" y="584"/>
                    </a:cubicBezTo>
                    <a:close/>
                    <a:moveTo>
                      <a:pt x="1161" y="0"/>
                    </a:moveTo>
                    <a:cubicBezTo>
                      <a:pt x="995" y="0"/>
                      <a:pt x="823" y="77"/>
                      <a:pt x="716" y="201"/>
                    </a:cubicBezTo>
                    <a:cubicBezTo>
                      <a:pt x="578" y="385"/>
                      <a:pt x="578" y="628"/>
                      <a:pt x="659" y="835"/>
                    </a:cubicBezTo>
                    <a:cubicBezTo>
                      <a:pt x="606" y="793"/>
                      <a:pt x="524" y="742"/>
                      <a:pt x="449" y="742"/>
                    </a:cubicBezTo>
                    <a:cubicBezTo>
                      <a:pt x="442" y="742"/>
                      <a:pt x="435" y="742"/>
                      <a:pt x="428" y="743"/>
                    </a:cubicBezTo>
                    <a:cubicBezTo>
                      <a:pt x="1" y="778"/>
                      <a:pt x="705" y="1193"/>
                      <a:pt x="762" y="1251"/>
                    </a:cubicBezTo>
                    <a:cubicBezTo>
                      <a:pt x="1384" y="1666"/>
                      <a:pt x="2201" y="2413"/>
                      <a:pt x="2377" y="3196"/>
                    </a:cubicBezTo>
                    <a:lnTo>
                      <a:pt x="2377" y="3196"/>
                    </a:lnTo>
                    <a:cubicBezTo>
                      <a:pt x="2216" y="2471"/>
                      <a:pt x="1962" y="1838"/>
                      <a:pt x="1467" y="1297"/>
                    </a:cubicBezTo>
                    <a:cubicBezTo>
                      <a:pt x="1386" y="1205"/>
                      <a:pt x="1293" y="1112"/>
                      <a:pt x="1236" y="1009"/>
                    </a:cubicBezTo>
                    <a:cubicBezTo>
                      <a:pt x="1178" y="905"/>
                      <a:pt x="1143" y="778"/>
                      <a:pt x="1155" y="651"/>
                    </a:cubicBezTo>
                    <a:cubicBezTo>
                      <a:pt x="1178" y="535"/>
                      <a:pt x="1270" y="420"/>
                      <a:pt x="1397" y="397"/>
                    </a:cubicBezTo>
                    <a:cubicBezTo>
                      <a:pt x="1404" y="396"/>
                      <a:pt x="1410" y="396"/>
                      <a:pt x="1417" y="396"/>
                    </a:cubicBezTo>
                    <a:cubicBezTo>
                      <a:pt x="1527" y="396"/>
                      <a:pt x="1639" y="478"/>
                      <a:pt x="1642" y="584"/>
                    </a:cubicBezTo>
                    <a:lnTo>
                      <a:pt x="1642" y="584"/>
                    </a:lnTo>
                    <a:cubicBezTo>
                      <a:pt x="1654" y="362"/>
                      <a:pt x="1560" y="127"/>
                      <a:pt x="1351" y="39"/>
                    </a:cubicBezTo>
                    <a:cubicBezTo>
                      <a:pt x="1292" y="13"/>
                      <a:pt x="1227" y="0"/>
                      <a:pt x="1161" y="0"/>
                    </a:cubicBezTo>
                    <a:close/>
                    <a:moveTo>
                      <a:pt x="2377" y="3196"/>
                    </a:moveTo>
                    <a:lnTo>
                      <a:pt x="2377" y="3196"/>
                    </a:lnTo>
                    <a:cubicBezTo>
                      <a:pt x="2378" y="3198"/>
                      <a:pt x="2378" y="3200"/>
                      <a:pt x="2378" y="3202"/>
                    </a:cubicBezTo>
                    <a:cubicBezTo>
                      <a:pt x="2378" y="3200"/>
                      <a:pt x="2378" y="3198"/>
                      <a:pt x="2377" y="3196"/>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0"/>
              <p:cNvSpPr/>
              <p:nvPr/>
            </p:nvSpPr>
            <p:spPr>
              <a:xfrm>
                <a:off x="8468570" y="476983"/>
                <a:ext cx="150926" cy="227439"/>
              </a:xfrm>
              <a:custGeom>
                <a:avLst/>
                <a:gdLst/>
                <a:ahLst/>
                <a:cxnLst/>
                <a:rect l="l" t="t" r="r" b="b"/>
                <a:pathLst>
                  <a:path w="4673" h="7042" extrusionOk="0">
                    <a:moveTo>
                      <a:pt x="4387" y="659"/>
                    </a:moveTo>
                    <a:lnTo>
                      <a:pt x="4387" y="659"/>
                    </a:lnTo>
                    <a:cubicBezTo>
                      <a:pt x="4386" y="661"/>
                      <a:pt x="4384" y="663"/>
                      <a:pt x="4383" y="666"/>
                    </a:cubicBezTo>
                    <a:lnTo>
                      <a:pt x="4383" y="666"/>
                    </a:lnTo>
                    <a:cubicBezTo>
                      <a:pt x="4384" y="663"/>
                      <a:pt x="4386" y="661"/>
                      <a:pt x="4387" y="659"/>
                    </a:cubicBezTo>
                    <a:close/>
                    <a:moveTo>
                      <a:pt x="3980" y="1173"/>
                    </a:moveTo>
                    <a:cubicBezTo>
                      <a:pt x="3844" y="1362"/>
                      <a:pt x="3715" y="1541"/>
                      <a:pt x="3568" y="1721"/>
                    </a:cubicBezTo>
                    <a:cubicBezTo>
                      <a:pt x="3406" y="1905"/>
                      <a:pt x="3221" y="2078"/>
                      <a:pt x="3025" y="2217"/>
                    </a:cubicBezTo>
                    <a:cubicBezTo>
                      <a:pt x="2633" y="2517"/>
                      <a:pt x="2194" y="2782"/>
                      <a:pt x="1790" y="3071"/>
                    </a:cubicBezTo>
                    <a:cubicBezTo>
                      <a:pt x="1386" y="3348"/>
                      <a:pt x="1005" y="3660"/>
                      <a:pt x="728" y="4087"/>
                    </a:cubicBezTo>
                    <a:cubicBezTo>
                      <a:pt x="659" y="4179"/>
                      <a:pt x="601" y="4283"/>
                      <a:pt x="543" y="4398"/>
                    </a:cubicBezTo>
                    <a:cubicBezTo>
                      <a:pt x="486" y="4514"/>
                      <a:pt x="439" y="4629"/>
                      <a:pt x="405" y="4745"/>
                    </a:cubicBezTo>
                    <a:cubicBezTo>
                      <a:pt x="382" y="4860"/>
                      <a:pt x="347" y="4987"/>
                      <a:pt x="336" y="5103"/>
                    </a:cubicBezTo>
                    <a:cubicBezTo>
                      <a:pt x="324" y="5241"/>
                      <a:pt x="324" y="5356"/>
                      <a:pt x="336" y="5483"/>
                    </a:cubicBezTo>
                    <a:cubicBezTo>
                      <a:pt x="324" y="5368"/>
                      <a:pt x="312" y="5241"/>
                      <a:pt x="312" y="5103"/>
                    </a:cubicBezTo>
                    <a:cubicBezTo>
                      <a:pt x="324" y="4976"/>
                      <a:pt x="336" y="4860"/>
                      <a:pt x="370" y="4733"/>
                    </a:cubicBezTo>
                    <a:cubicBezTo>
                      <a:pt x="439" y="4491"/>
                      <a:pt x="543" y="4260"/>
                      <a:pt x="682" y="4052"/>
                    </a:cubicBezTo>
                    <a:cubicBezTo>
                      <a:pt x="959" y="3637"/>
                      <a:pt x="1351" y="3302"/>
                      <a:pt x="1767" y="3013"/>
                    </a:cubicBezTo>
                    <a:cubicBezTo>
                      <a:pt x="2171" y="2736"/>
                      <a:pt x="2598" y="2494"/>
                      <a:pt x="2990" y="2194"/>
                    </a:cubicBezTo>
                    <a:cubicBezTo>
                      <a:pt x="3377" y="1918"/>
                      <a:pt x="3700" y="1558"/>
                      <a:pt x="3980" y="1173"/>
                    </a:cubicBezTo>
                    <a:close/>
                    <a:moveTo>
                      <a:pt x="2540" y="1"/>
                    </a:moveTo>
                    <a:cubicBezTo>
                      <a:pt x="2529" y="1167"/>
                      <a:pt x="1709" y="2275"/>
                      <a:pt x="959" y="3117"/>
                    </a:cubicBezTo>
                    <a:cubicBezTo>
                      <a:pt x="324" y="3821"/>
                      <a:pt x="1" y="4641"/>
                      <a:pt x="151" y="5541"/>
                    </a:cubicBezTo>
                    <a:cubicBezTo>
                      <a:pt x="174" y="5726"/>
                      <a:pt x="232" y="5911"/>
                      <a:pt x="312" y="6107"/>
                    </a:cubicBezTo>
                    <a:cubicBezTo>
                      <a:pt x="439" y="6453"/>
                      <a:pt x="670" y="6719"/>
                      <a:pt x="832" y="7042"/>
                    </a:cubicBezTo>
                    <a:cubicBezTo>
                      <a:pt x="509" y="6372"/>
                      <a:pt x="382" y="5564"/>
                      <a:pt x="624" y="4860"/>
                    </a:cubicBezTo>
                    <a:cubicBezTo>
                      <a:pt x="751" y="4491"/>
                      <a:pt x="1028" y="3856"/>
                      <a:pt x="1501" y="3833"/>
                    </a:cubicBezTo>
                    <a:cubicBezTo>
                      <a:pt x="1663" y="3833"/>
                      <a:pt x="1848" y="3879"/>
                      <a:pt x="1952" y="3994"/>
                    </a:cubicBezTo>
                    <a:cubicBezTo>
                      <a:pt x="2055" y="4121"/>
                      <a:pt x="2032" y="4375"/>
                      <a:pt x="1894" y="4456"/>
                    </a:cubicBezTo>
                    <a:cubicBezTo>
                      <a:pt x="2113" y="4433"/>
                      <a:pt x="2298" y="4225"/>
                      <a:pt x="2298" y="4006"/>
                    </a:cubicBezTo>
                    <a:cubicBezTo>
                      <a:pt x="2298" y="3798"/>
                      <a:pt x="2113" y="3602"/>
                      <a:pt x="1894" y="3567"/>
                    </a:cubicBezTo>
                    <a:cubicBezTo>
                      <a:pt x="2258" y="3389"/>
                      <a:pt x="2629" y="3313"/>
                      <a:pt x="3008" y="3313"/>
                    </a:cubicBezTo>
                    <a:cubicBezTo>
                      <a:pt x="3290" y="3313"/>
                      <a:pt x="3577" y="3355"/>
                      <a:pt x="3868" y="3429"/>
                    </a:cubicBezTo>
                    <a:cubicBezTo>
                      <a:pt x="3868" y="3429"/>
                      <a:pt x="3764" y="3244"/>
                      <a:pt x="3671" y="3129"/>
                    </a:cubicBezTo>
                    <a:cubicBezTo>
                      <a:pt x="3671" y="3129"/>
                      <a:pt x="3777" y="3101"/>
                      <a:pt x="3986" y="3101"/>
                    </a:cubicBezTo>
                    <a:cubicBezTo>
                      <a:pt x="4108" y="3101"/>
                      <a:pt x="4265" y="3111"/>
                      <a:pt x="4456" y="3140"/>
                    </a:cubicBezTo>
                    <a:cubicBezTo>
                      <a:pt x="4191" y="2829"/>
                      <a:pt x="4098" y="2736"/>
                      <a:pt x="3729" y="2540"/>
                    </a:cubicBezTo>
                    <a:cubicBezTo>
                      <a:pt x="4672" y="2184"/>
                      <a:pt x="4022" y="1300"/>
                      <a:pt x="4383" y="666"/>
                    </a:cubicBezTo>
                    <a:lnTo>
                      <a:pt x="4383" y="666"/>
                    </a:lnTo>
                    <a:cubicBezTo>
                      <a:pt x="4264" y="870"/>
                      <a:pt x="4062" y="920"/>
                      <a:pt x="3838" y="920"/>
                    </a:cubicBezTo>
                    <a:cubicBezTo>
                      <a:pt x="3625" y="920"/>
                      <a:pt x="3392" y="875"/>
                      <a:pt x="3188" y="875"/>
                    </a:cubicBezTo>
                    <a:cubicBezTo>
                      <a:pt x="2975" y="875"/>
                      <a:pt x="2795" y="923"/>
                      <a:pt x="2702" y="1120"/>
                    </a:cubicBezTo>
                    <a:cubicBezTo>
                      <a:pt x="2736" y="716"/>
                      <a:pt x="2713" y="347"/>
                      <a:pt x="25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0"/>
              <p:cNvSpPr/>
              <p:nvPr/>
            </p:nvSpPr>
            <p:spPr>
              <a:xfrm>
                <a:off x="8488336" y="415101"/>
                <a:ext cx="61559" cy="150280"/>
              </a:xfrm>
              <a:custGeom>
                <a:avLst/>
                <a:gdLst/>
                <a:ahLst/>
                <a:cxnLst/>
                <a:rect l="l" t="t" r="r" b="b"/>
                <a:pathLst>
                  <a:path w="1906" h="4653" extrusionOk="0">
                    <a:moveTo>
                      <a:pt x="832" y="959"/>
                    </a:moveTo>
                    <a:lnTo>
                      <a:pt x="832" y="959"/>
                    </a:lnTo>
                    <a:cubicBezTo>
                      <a:pt x="878" y="1190"/>
                      <a:pt x="912" y="1443"/>
                      <a:pt x="924" y="1686"/>
                    </a:cubicBezTo>
                    <a:cubicBezTo>
                      <a:pt x="936" y="1928"/>
                      <a:pt x="924" y="2159"/>
                      <a:pt x="912" y="2390"/>
                    </a:cubicBezTo>
                    <a:cubicBezTo>
                      <a:pt x="878" y="2621"/>
                      <a:pt x="832" y="2852"/>
                      <a:pt x="762" y="3071"/>
                    </a:cubicBezTo>
                    <a:cubicBezTo>
                      <a:pt x="693" y="3290"/>
                      <a:pt x="601" y="3498"/>
                      <a:pt x="508" y="3694"/>
                    </a:cubicBezTo>
                    <a:cubicBezTo>
                      <a:pt x="589" y="3475"/>
                      <a:pt x="659" y="3267"/>
                      <a:pt x="716" y="3036"/>
                    </a:cubicBezTo>
                    <a:cubicBezTo>
                      <a:pt x="774" y="2829"/>
                      <a:pt x="820" y="2598"/>
                      <a:pt x="855" y="2367"/>
                    </a:cubicBezTo>
                    <a:cubicBezTo>
                      <a:pt x="878" y="2136"/>
                      <a:pt x="878" y="1905"/>
                      <a:pt x="878" y="1651"/>
                    </a:cubicBezTo>
                    <a:cubicBezTo>
                      <a:pt x="866" y="1443"/>
                      <a:pt x="855" y="1190"/>
                      <a:pt x="832" y="959"/>
                    </a:cubicBezTo>
                    <a:close/>
                    <a:moveTo>
                      <a:pt x="601" y="1"/>
                    </a:moveTo>
                    <a:lnTo>
                      <a:pt x="601" y="1"/>
                    </a:lnTo>
                    <a:cubicBezTo>
                      <a:pt x="855" y="1570"/>
                      <a:pt x="635" y="3210"/>
                      <a:pt x="1" y="4652"/>
                    </a:cubicBezTo>
                    <a:cubicBezTo>
                      <a:pt x="659" y="3891"/>
                      <a:pt x="1905" y="1790"/>
                      <a:pt x="1617" y="693"/>
                    </a:cubicBezTo>
                    <a:lnTo>
                      <a:pt x="1617" y="693"/>
                    </a:lnTo>
                    <a:cubicBezTo>
                      <a:pt x="1570" y="705"/>
                      <a:pt x="1374" y="1397"/>
                      <a:pt x="1224" y="1559"/>
                    </a:cubicBezTo>
                    <a:cubicBezTo>
                      <a:pt x="1282" y="1039"/>
                      <a:pt x="1005" y="335"/>
                      <a:pt x="60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0"/>
              <p:cNvSpPr/>
              <p:nvPr/>
            </p:nvSpPr>
            <p:spPr>
              <a:xfrm>
                <a:off x="8824230" y="680554"/>
                <a:ext cx="264710" cy="194237"/>
              </a:xfrm>
              <a:custGeom>
                <a:avLst/>
                <a:gdLst/>
                <a:ahLst/>
                <a:cxnLst/>
                <a:rect l="l" t="t" r="r" b="b"/>
                <a:pathLst>
                  <a:path w="8196" h="6014" extrusionOk="0">
                    <a:moveTo>
                      <a:pt x="1" y="0"/>
                    </a:moveTo>
                    <a:cubicBezTo>
                      <a:pt x="127" y="1385"/>
                      <a:pt x="1086" y="2666"/>
                      <a:pt x="2378" y="3197"/>
                    </a:cubicBezTo>
                    <a:cubicBezTo>
                      <a:pt x="2921" y="3417"/>
                      <a:pt x="3475" y="3520"/>
                      <a:pt x="4029" y="3659"/>
                    </a:cubicBezTo>
                    <a:cubicBezTo>
                      <a:pt x="4571" y="3809"/>
                      <a:pt x="5137" y="4040"/>
                      <a:pt x="5541" y="4444"/>
                    </a:cubicBezTo>
                    <a:cubicBezTo>
                      <a:pt x="5945" y="4848"/>
                      <a:pt x="6164" y="5483"/>
                      <a:pt x="5945" y="6014"/>
                    </a:cubicBezTo>
                    <a:cubicBezTo>
                      <a:pt x="6464" y="5483"/>
                      <a:pt x="6638" y="4525"/>
                      <a:pt x="6187" y="3936"/>
                    </a:cubicBezTo>
                    <a:lnTo>
                      <a:pt x="6187" y="3936"/>
                    </a:lnTo>
                    <a:cubicBezTo>
                      <a:pt x="6315" y="3975"/>
                      <a:pt x="6453" y="3993"/>
                      <a:pt x="6595" y="3993"/>
                    </a:cubicBezTo>
                    <a:cubicBezTo>
                      <a:pt x="7210" y="3993"/>
                      <a:pt x="7905" y="3650"/>
                      <a:pt x="8196" y="3163"/>
                    </a:cubicBezTo>
                    <a:lnTo>
                      <a:pt x="8196" y="3163"/>
                    </a:lnTo>
                    <a:cubicBezTo>
                      <a:pt x="7868" y="3240"/>
                      <a:pt x="7582" y="3272"/>
                      <a:pt x="7312" y="3272"/>
                    </a:cubicBezTo>
                    <a:cubicBezTo>
                      <a:pt x="6335" y="3272"/>
                      <a:pt x="5574" y="2854"/>
                      <a:pt x="3856" y="2655"/>
                    </a:cubicBezTo>
                    <a:cubicBezTo>
                      <a:pt x="1051" y="2320"/>
                      <a:pt x="70" y="739"/>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0"/>
              <p:cNvSpPr/>
              <p:nvPr/>
            </p:nvSpPr>
            <p:spPr>
              <a:xfrm>
                <a:off x="8826846" y="652584"/>
                <a:ext cx="213648" cy="98055"/>
              </a:xfrm>
              <a:custGeom>
                <a:avLst/>
                <a:gdLst/>
                <a:ahLst/>
                <a:cxnLst/>
                <a:rect l="l" t="t" r="r" b="b"/>
                <a:pathLst>
                  <a:path w="6615" h="3036" extrusionOk="0">
                    <a:moveTo>
                      <a:pt x="6611" y="1316"/>
                    </a:moveTo>
                    <a:cubicBezTo>
                      <a:pt x="6612" y="1316"/>
                      <a:pt x="6613" y="1316"/>
                      <a:pt x="6614" y="1316"/>
                    </a:cubicBezTo>
                    <a:cubicBezTo>
                      <a:pt x="6613" y="1316"/>
                      <a:pt x="6612" y="1316"/>
                      <a:pt x="6611" y="1316"/>
                    </a:cubicBezTo>
                    <a:close/>
                    <a:moveTo>
                      <a:pt x="5912" y="1335"/>
                    </a:moveTo>
                    <a:cubicBezTo>
                      <a:pt x="5969" y="1335"/>
                      <a:pt x="6026" y="1336"/>
                      <a:pt x="6083" y="1339"/>
                    </a:cubicBezTo>
                    <a:cubicBezTo>
                      <a:pt x="5633" y="1362"/>
                      <a:pt x="5183" y="1432"/>
                      <a:pt x="4756" y="1570"/>
                    </a:cubicBezTo>
                    <a:cubicBezTo>
                      <a:pt x="4317" y="1709"/>
                      <a:pt x="3913" y="1905"/>
                      <a:pt x="3498" y="2066"/>
                    </a:cubicBezTo>
                    <a:cubicBezTo>
                      <a:pt x="3100" y="2221"/>
                      <a:pt x="2670" y="2344"/>
                      <a:pt x="2229" y="2344"/>
                    </a:cubicBezTo>
                    <a:cubicBezTo>
                      <a:pt x="2209" y="2344"/>
                      <a:pt x="2190" y="2344"/>
                      <a:pt x="2170" y="2343"/>
                    </a:cubicBezTo>
                    <a:cubicBezTo>
                      <a:pt x="1939" y="2343"/>
                      <a:pt x="1709" y="2297"/>
                      <a:pt x="1512" y="2228"/>
                    </a:cubicBezTo>
                    <a:cubicBezTo>
                      <a:pt x="1409" y="2182"/>
                      <a:pt x="1293" y="2136"/>
                      <a:pt x="1201" y="2078"/>
                    </a:cubicBezTo>
                    <a:cubicBezTo>
                      <a:pt x="1108" y="2020"/>
                      <a:pt x="1016" y="1951"/>
                      <a:pt x="947" y="1870"/>
                    </a:cubicBezTo>
                    <a:lnTo>
                      <a:pt x="947" y="1870"/>
                    </a:lnTo>
                    <a:cubicBezTo>
                      <a:pt x="1293" y="2182"/>
                      <a:pt x="1755" y="2297"/>
                      <a:pt x="2182" y="2297"/>
                    </a:cubicBezTo>
                    <a:cubicBezTo>
                      <a:pt x="2632" y="2297"/>
                      <a:pt x="3071" y="2159"/>
                      <a:pt x="3486" y="2009"/>
                    </a:cubicBezTo>
                    <a:cubicBezTo>
                      <a:pt x="3902" y="1847"/>
                      <a:pt x="4306" y="1662"/>
                      <a:pt x="4744" y="1512"/>
                    </a:cubicBezTo>
                    <a:cubicBezTo>
                      <a:pt x="4952" y="1443"/>
                      <a:pt x="5171" y="1397"/>
                      <a:pt x="5402" y="1374"/>
                    </a:cubicBezTo>
                    <a:cubicBezTo>
                      <a:pt x="5575" y="1348"/>
                      <a:pt x="5742" y="1335"/>
                      <a:pt x="5912" y="1335"/>
                    </a:cubicBezTo>
                    <a:close/>
                    <a:moveTo>
                      <a:pt x="4802" y="0"/>
                    </a:moveTo>
                    <a:cubicBezTo>
                      <a:pt x="4606" y="439"/>
                      <a:pt x="4410" y="612"/>
                      <a:pt x="4410" y="612"/>
                    </a:cubicBezTo>
                    <a:cubicBezTo>
                      <a:pt x="4375" y="462"/>
                      <a:pt x="4283" y="289"/>
                      <a:pt x="4283" y="289"/>
                    </a:cubicBezTo>
                    <a:cubicBezTo>
                      <a:pt x="4063" y="901"/>
                      <a:pt x="3729" y="1385"/>
                      <a:pt x="3163" y="1709"/>
                    </a:cubicBezTo>
                    <a:cubicBezTo>
                      <a:pt x="3244" y="1512"/>
                      <a:pt x="3209" y="1282"/>
                      <a:pt x="3036" y="1166"/>
                    </a:cubicBezTo>
                    <a:cubicBezTo>
                      <a:pt x="2968" y="1130"/>
                      <a:pt x="2891" y="1111"/>
                      <a:pt x="2815" y="1111"/>
                    </a:cubicBezTo>
                    <a:cubicBezTo>
                      <a:pt x="2696" y="1111"/>
                      <a:pt x="2578" y="1156"/>
                      <a:pt x="2494" y="1247"/>
                    </a:cubicBezTo>
                    <a:cubicBezTo>
                      <a:pt x="2516" y="1236"/>
                      <a:pt x="2542" y="1232"/>
                      <a:pt x="2568" y="1232"/>
                    </a:cubicBezTo>
                    <a:cubicBezTo>
                      <a:pt x="2687" y="1232"/>
                      <a:pt x="2825" y="1330"/>
                      <a:pt x="2863" y="1443"/>
                    </a:cubicBezTo>
                    <a:cubicBezTo>
                      <a:pt x="2909" y="1593"/>
                      <a:pt x="2851" y="1743"/>
                      <a:pt x="2759" y="1859"/>
                    </a:cubicBezTo>
                    <a:cubicBezTo>
                      <a:pt x="2629" y="2036"/>
                      <a:pt x="2404" y="2093"/>
                      <a:pt x="2169" y="2093"/>
                    </a:cubicBezTo>
                    <a:cubicBezTo>
                      <a:pt x="1947" y="2093"/>
                      <a:pt x="1716" y="2042"/>
                      <a:pt x="1547" y="1997"/>
                    </a:cubicBezTo>
                    <a:cubicBezTo>
                      <a:pt x="889" y="1824"/>
                      <a:pt x="347" y="1316"/>
                      <a:pt x="0" y="727"/>
                    </a:cubicBezTo>
                    <a:lnTo>
                      <a:pt x="0" y="727"/>
                    </a:lnTo>
                    <a:cubicBezTo>
                      <a:pt x="162" y="1016"/>
                      <a:pt x="254" y="1316"/>
                      <a:pt x="450" y="1593"/>
                    </a:cubicBezTo>
                    <a:cubicBezTo>
                      <a:pt x="554" y="1732"/>
                      <a:pt x="670" y="1882"/>
                      <a:pt x="797" y="1997"/>
                    </a:cubicBezTo>
                    <a:cubicBezTo>
                      <a:pt x="1287" y="2458"/>
                      <a:pt x="1912" y="2656"/>
                      <a:pt x="2608" y="2656"/>
                    </a:cubicBezTo>
                    <a:cubicBezTo>
                      <a:pt x="2748" y="2656"/>
                      <a:pt x="2891" y="2647"/>
                      <a:pt x="3036" y="2632"/>
                    </a:cubicBezTo>
                    <a:cubicBezTo>
                      <a:pt x="3407" y="2581"/>
                      <a:pt x="3813" y="2541"/>
                      <a:pt x="4222" y="2541"/>
                    </a:cubicBezTo>
                    <a:cubicBezTo>
                      <a:pt x="4921" y="2541"/>
                      <a:pt x="5631" y="2658"/>
                      <a:pt x="6199" y="3036"/>
                    </a:cubicBezTo>
                    <a:cubicBezTo>
                      <a:pt x="6014" y="2713"/>
                      <a:pt x="5725" y="2517"/>
                      <a:pt x="5402" y="2355"/>
                    </a:cubicBezTo>
                    <a:lnTo>
                      <a:pt x="5402" y="2355"/>
                    </a:lnTo>
                    <a:cubicBezTo>
                      <a:pt x="5425" y="2358"/>
                      <a:pt x="5446" y="2360"/>
                      <a:pt x="5466" y="2360"/>
                    </a:cubicBezTo>
                    <a:cubicBezTo>
                      <a:pt x="5981" y="2360"/>
                      <a:pt x="6003" y="1315"/>
                      <a:pt x="6578" y="1315"/>
                    </a:cubicBezTo>
                    <a:cubicBezTo>
                      <a:pt x="6589" y="1315"/>
                      <a:pt x="6600" y="1315"/>
                      <a:pt x="6611" y="1316"/>
                    </a:cubicBezTo>
                    <a:lnTo>
                      <a:pt x="6611" y="1316"/>
                    </a:lnTo>
                    <a:cubicBezTo>
                      <a:pt x="6080" y="1278"/>
                      <a:pt x="5774" y="693"/>
                      <a:pt x="5308" y="693"/>
                    </a:cubicBezTo>
                    <a:cubicBezTo>
                      <a:pt x="5177" y="693"/>
                      <a:pt x="5035" y="739"/>
                      <a:pt x="4871" y="854"/>
                    </a:cubicBezTo>
                    <a:cubicBezTo>
                      <a:pt x="4917" y="474"/>
                      <a:pt x="4894" y="358"/>
                      <a:pt x="48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0"/>
              <p:cNvSpPr/>
              <p:nvPr/>
            </p:nvSpPr>
            <p:spPr>
              <a:xfrm>
                <a:off x="8917053" y="747442"/>
                <a:ext cx="77966" cy="14405"/>
              </a:xfrm>
              <a:custGeom>
                <a:avLst/>
                <a:gdLst/>
                <a:ahLst/>
                <a:cxnLst/>
                <a:rect l="l" t="t" r="r" b="b"/>
                <a:pathLst>
                  <a:path w="2414" h="446" extrusionOk="0">
                    <a:moveTo>
                      <a:pt x="833" y="1"/>
                    </a:moveTo>
                    <a:cubicBezTo>
                      <a:pt x="556" y="1"/>
                      <a:pt x="277" y="40"/>
                      <a:pt x="1" y="122"/>
                    </a:cubicBezTo>
                    <a:cubicBezTo>
                      <a:pt x="809" y="226"/>
                      <a:pt x="1605" y="341"/>
                      <a:pt x="2413" y="445"/>
                    </a:cubicBezTo>
                    <a:cubicBezTo>
                      <a:pt x="1916" y="154"/>
                      <a:pt x="1378" y="1"/>
                      <a:pt x="833"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0"/>
              <p:cNvSpPr/>
              <p:nvPr/>
            </p:nvSpPr>
            <p:spPr>
              <a:xfrm>
                <a:off x="8748169" y="792982"/>
                <a:ext cx="96957" cy="81099"/>
              </a:xfrm>
              <a:custGeom>
                <a:avLst/>
                <a:gdLst/>
                <a:ahLst/>
                <a:cxnLst/>
                <a:rect l="l" t="t" r="r" b="b"/>
                <a:pathLst>
                  <a:path w="3002" h="2511" extrusionOk="0">
                    <a:moveTo>
                      <a:pt x="1040" y="443"/>
                    </a:moveTo>
                    <a:lnTo>
                      <a:pt x="1040" y="443"/>
                    </a:lnTo>
                    <a:cubicBezTo>
                      <a:pt x="1213" y="501"/>
                      <a:pt x="1374" y="605"/>
                      <a:pt x="1501" y="732"/>
                    </a:cubicBezTo>
                    <a:cubicBezTo>
                      <a:pt x="1640" y="859"/>
                      <a:pt x="1732" y="1021"/>
                      <a:pt x="1825" y="1182"/>
                    </a:cubicBezTo>
                    <a:cubicBezTo>
                      <a:pt x="1894" y="1355"/>
                      <a:pt x="1952" y="1528"/>
                      <a:pt x="2009" y="1679"/>
                    </a:cubicBezTo>
                    <a:cubicBezTo>
                      <a:pt x="2067" y="1852"/>
                      <a:pt x="2136" y="2013"/>
                      <a:pt x="2252" y="2163"/>
                    </a:cubicBezTo>
                    <a:cubicBezTo>
                      <a:pt x="2113" y="2048"/>
                      <a:pt x="2021" y="1875"/>
                      <a:pt x="1952" y="1713"/>
                    </a:cubicBezTo>
                    <a:cubicBezTo>
                      <a:pt x="1894" y="1575"/>
                      <a:pt x="1836" y="1413"/>
                      <a:pt x="1778" y="1263"/>
                    </a:cubicBezTo>
                    <a:lnTo>
                      <a:pt x="1778" y="1263"/>
                    </a:lnTo>
                    <a:cubicBezTo>
                      <a:pt x="1778" y="1298"/>
                      <a:pt x="1790" y="1344"/>
                      <a:pt x="1790" y="1367"/>
                    </a:cubicBezTo>
                    <a:cubicBezTo>
                      <a:pt x="1790" y="1540"/>
                      <a:pt x="1755" y="1713"/>
                      <a:pt x="1640" y="1840"/>
                    </a:cubicBezTo>
                    <a:cubicBezTo>
                      <a:pt x="1698" y="1690"/>
                      <a:pt x="1721" y="1528"/>
                      <a:pt x="1721" y="1367"/>
                    </a:cubicBezTo>
                    <a:cubicBezTo>
                      <a:pt x="1721" y="1251"/>
                      <a:pt x="1686" y="1136"/>
                      <a:pt x="1663" y="1021"/>
                    </a:cubicBezTo>
                    <a:cubicBezTo>
                      <a:pt x="1605" y="940"/>
                      <a:pt x="1548" y="836"/>
                      <a:pt x="1478" y="755"/>
                    </a:cubicBezTo>
                    <a:cubicBezTo>
                      <a:pt x="1363" y="628"/>
                      <a:pt x="1201" y="524"/>
                      <a:pt x="1040" y="443"/>
                    </a:cubicBezTo>
                    <a:close/>
                    <a:moveTo>
                      <a:pt x="255" y="1"/>
                    </a:moveTo>
                    <a:cubicBezTo>
                      <a:pt x="170" y="1"/>
                      <a:pt x="85" y="6"/>
                      <a:pt x="1" y="16"/>
                    </a:cubicBezTo>
                    <a:cubicBezTo>
                      <a:pt x="162" y="39"/>
                      <a:pt x="312" y="109"/>
                      <a:pt x="463" y="201"/>
                    </a:cubicBezTo>
                    <a:cubicBezTo>
                      <a:pt x="809" y="397"/>
                      <a:pt x="1017" y="801"/>
                      <a:pt x="970" y="1194"/>
                    </a:cubicBezTo>
                    <a:cubicBezTo>
                      <a:pt x="924" y="1586"/>
                      <a:pt x="624" y="1979"/>
                      <a:pt x="255" y="2094"/>
                    </a:cubicBezTo>
                    <a:cubicBezTo>
                      <a:pt x="338" y="2218"/>
                      <a:pt x="485" y="2305"/>
                      <a:pt x="640" y="2305"/>
                    </a:cubicBezTo>
                    <a:cubicBezTo>
                      <a:pt x="658" y="2305"/>
                      <a:pt x="676" y="2304"/>
                      <a:pt x="693" y="2302"/>
                    </a:cubicBezTo>
                    <a:cubicBezTo>
                      <a:pt x="867" y="2290"/>
                      <a:pt x="993" y="2129"/>
                      <a:pt x="1063" y="1979"/>
                    </a:cubicBezTo>
                    <a:cubicBezTo>
                      <a:pt x="1097" y="2094"/>
                      <a:pt x="1144" y="2221"/>
                      <a:pt x="1236" y="2325"/>
                    </a:cubicBezTo>
                    <a:cubicBezTo>
                      <a:pt x="1292" y="2389"/>
                      <a:pt x="1382" y="2431"/>
                      <a:pt x="1470" y="2431"/>
                    </a:cubicBezTo>
                    <a:cubicBezTo>
                      <a:pt x="1509" y="2431"/>
                      <a:pt x="1547" y="2423"/>
                      <a:pt x="1582" y="2406"/>
                    </a:cubicBezTo>
                    <a:cubicBezTo>
                      <a:pt x="1663" y="2360"/>
                      <a:pt x="1721" y="2221"/>
                      <a:pt x="1698" y="2117"/>
                    </a:cubicBezTo>
                    <a:lnTo>
                      <a:pt x="1698" y="2117"/>
                    </a:lnTo>
                    <a:cubicBezTo>
                      <a:pt x="1836" y="2302"/>
                      <a:pt x="2055" y="2452"/>
                      <a:pt x="2298" y="2498"/>
                    </a:cubicBezTo>
                    <a:cubicBezTo>
                      <a:pt x="2339" y="2507"/>
                      <a:pt x="2379" y="2511"/>
                      <a:pt x="2418" y="2511"/>
                    </a:cubicBezTo>
                    <a:cubicBezTo>
                      <a:pt x="2640" y="2511"/>
                      <a:pt x="2825" y="2380"/>
                      <a:pt x="3002" y="2233"/>
                    </a:cubicBezTo>
                    <a:lnTo>
                      <a:pt x="3002" y="2233"/>
                    </a:lnTo>
                    <a:cubicBezTo>
                      <a:pt x="2994" y="2233"/>
                      <a:pt x="2987" y="2233"/>
                      <a:pt x="2979" y="2233"/>
                    </a:cubicBezTo>
                    <a:cubicBezTo>
                      <a:pt x="2782" y="2233"/>
                      <a:pt x="2617" y="2087"/>
                      <a:pt x="2506" y="1898"/>
                    </a:cubicBezTo>
                    <a:cubicBezTo>
                      <a:pt x="2390" y="1713"/>
                      <a:pt x="2332" y="1517"/>
                      <a:pt x="2240" y="1309"/>
                    </a:cubicBezTo>
                    <a:cubicBezTo>
                      <a:pt x="2021" y="801"/>
                      <a:pt x="1594" y="386"/>
                      <a:pt x="1086" y="166"/>
                    </a:cubicBezTo>
                    <a:cubicBezTo>
                      <a:pt x="827" y="60"/>
                      <a:pt x="541" y="1"/>
                      <a:pt x="2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0"/>
              <p:cNvSpPr/>
              <p:nvPr/>
            </p:nvSpPr>
            <p:spPr>
              <a:xfrm>
                <a:off x="8684446" y="777221"/>
                <a:ext cx="244201" cy="169626"/>
              </a:xfrm>
              <a:custGeom>
                <a:avLst/>
                <a:gdLst/>
                <a:ahLst/>
                <a:cxnLst/>
                <a:rect l="l" t="t" r="r" b="b"/>
                <a:pathLst>
                  <a:path w="7561" h="5252" extrusionOk="0">
                    <a:moveTo>
                      <a:pt x="13" y="499"/>
                    </a:moveTo>
                    <a:cubicBezTo>
                      <a:pt x="9" y="501"/>
                      <a:pt x="4" y="503"/>
                      <a:pt x="0" y="504"/>
                    </a:cubicBezTo>
                    <a:cubicBezTo>
                      <a:pt x="4" y="503"/>
                      <a:pt x="9" y="501"/>
                      <a:pt x="13" y="499"/>
                    </a:cubicBezTo>
                    <a:close/>
                    <a:moveTo>
                      <a:pt x="6429" y="1751"/>
                    </a:moveTo>
                    <a:lnTo>
                      <a:pt x="6429" y="1751"/>
                    </a:lnTo>
                    <a:cubicBezTo>
                      <a:pt x="6637" y="1959"/>
                      <a:pt x="6799" y="2201"/>
                      <a:pt x="6914" y="2467"/>
                    </a:cubicBezTo>
                    <a:cubicBezTo>
                      <a:pt x="7041" y="2721"/>
                      <a:pt x="7122" y="2998"/>
                      <a:pt x="7168" y="3286"/>
                    </a:cubicBezTo>
                    <a:cubicBezTo>
                      <a:pt x="7226" y="3575"/>
                      <a:pt x="7203" y="3863"/>
                      <a:pt x="7145" y="4152"/>
                    </a:cubicBezTo>
                    <a:cubicBezTo>
                      <a:pt x="7064" y="4429"/>
                      <a:pt x="6972" y="4694"/>
                      <a:pt x="6822" y="4948"/>
                    </a:cubicBezTo>
                    <a:cubicBezTo>
                      <a:pt x="6960" y="4683"/>
                      <a:pt x="7053" y="4406"/>
                      <a:pt x="7099" y="4140"/>
                    </a:cubicBezTo>
                    <a:cubicBezTo>
                      <a:pt x="7156" y="3863"/>
                      <a:pt x="7168" y="3575"/>
                      <a:pt x="7110" y="3298"/>
                    </a:cubicBezTo>
                    <a:cubicBezTo>
                      <a:pt x="7076" y="3021"/>
                      <a:pt x="6983" y="2744"/>
                      <a:pt x="6868" y="2490"/>
                    </a:cubicBezTo>
                    <a:cubicBezTo>
                      <a:pt x="6752" y="2224"/>
                      <a:pt x="6614" y="1982"/>
                      <a:pt x="6429" y="1751"/>
                    </a:cubicBezTo>
                    <a:close/>
                    <a:moveTo>
                      <a:pt x="2382" y="1"/>
                    </a:moveTo>
                    <a:cubicBezTo>
                      <a:pt x="1592" y="1"/>
                      <a:pt x="805" y="164"/>
                      <a:pt x="13" y="499"/>
                    </a:cubicBezTo>
                    <a:lnTo>
                      <a:pt x="13" y="499"/>
                    </a:lnTo>
                    <a:cubicBezTo>
                      <a:pt x="495" y="296"/>
                      <a:pt x="1040" y="203"/>
                      <a:pt x="1587" y="203"/>
                    </a:cubicBezTo>
                    <a:cubicBezTo>
                      <a:pt x="2204" y="203"/>
                      <a:pt x="2823" y="320"/>
                      <a:pt x="3359" y="527"/>
                    </a:cubicBezTo>
                    <a:cubicBezTo>
                      <a:pt x="3705" y="654"/>
                      <a:pt x="4040" y="828"/>
                      <a:pt x="4363" y="1035"/>
                    </a:cubicBezTo>
                    <a:cubicBezTo>
                      <a:pt x="4502" y="1128"/>
                      <a:pt x="4629" y="1255"/>
                      <a:pt x="4744" y="1370"/>
                    </a:cubicBezTo>
                    <a:cubicBezTo>
                      <a:pt x="4883" y="1497"/>
                      <a:pt x="4998" y="1624"/>
                      <a:pt x="5137" y="1728"/>
                    </a:cubicBezTo>
                    <a:cubicBezTo>
                      <a:pt x="5249" y="1806"/>
                      <a:pt x="5381" y="1864"/>
                      <a:pt x="5513" y="1864"/>
                    </a:cubicBezTo>
                    <a:cubicBezTo>
                      <a:pt x="5557" y="1864"/>
                      <a:pt x="5601" y="1858"/>
                      <a:pt x="5644" y="1843"/>
                    </a:cubicBezTo>
                    <a:cubicBezTo>
                      <a:pt x="5818" y="1786"/>
                      <a:pt x="5898" y="1624"/>
                      <a:pt x="5818" y="1462"/>
                    </a:cubicBezTo>
                    <a:lnTo>
                      <a:pt x="5818" y="1462"/>
                    </a:lnTo>
                    <a:cubicBezTo>
                      <a:pt x="6210" y="2190"/>
                      <a:pt x="6152" y="2940"/>
                      <a:pt x="5944" y="3679"/>
                    </a:cubicBezTo>
                    <a:cubicBezTo>
                      <a:pt x="5793" y="4257"/>
                      <a:pt x="5968" y="4827"/>
                      <a:pt x="6317" y="4827"/>
                    </a:cubicBezTo>
                    <a:cubicBezTo>
                      <a:pt x="6393" y="4827"/>
                      <a:pt x="6477" y="4800"/>
                      <a:pt x="6568" y="4741"/>
                    </a:cubicBezTo>
                    <a:lnTo>
                      <a:pt x="6568" y="4741"/>
                    </a:lnTo>
                    <a:cubicBezTo>
                      <a:pt x="6568" y="4833"/>
                      <a:pt x="6499" y="4914"/>
                      <a:pt x="6499" y="5018"/>
                    </a:cubicBezTo>
                    <a:cubicBezTo>
                      <a:pt x="6480" y="5150"/>
                      <a:pt x="6570" y="5252"/>
                      <a:pt x="6686" y="5252"/>
                    </a:cubicBezTo>
                    <a:cubicBezTo>
                      <a:pt x="6711" y="5252"/>
                      <a:pt x="6737" y="5247"/>
                      <a:pt x="6764" y="5237"/>
                    </a:cubicBezTo>
                    <a:cubicBezTo>
                      <a:pt x="6856" y="5202"/>
                      <a:pt x="6903" y="5133"/>
                      <a:pt x="6960" y="5064"/>
                    </a:cubicBezTo>
                    <a:cubicBezTo>
                      <a:pt x="7480" y="4256"/>
                      <a:pt x="7560" y="3286"/>
                      <a:pt x="7110" y="2409"/>
                    </a:cubicBezTo>
                    <a:cubicBezTo>
                      <a:pt x="6672" y="1520"/>
                      <a:pt x="5806" y="897"/>
                      <a:pt x="4883" y="527"/>
                    </a:cubicBezTo>
                    <a:cubicBezTo>
                      <a:pt x="4040" y="180"/>
                      <a:pt x="3209" y="1"/>
                      <a:pt x="23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0"/>
              <p:cNvSpPr/>
              <p:nvPr/>
            </p:nvSpPr>
            <p:spPr>
              <a:xfrm>
                <a:off x="8863375" y="799473"/>
                <a:ext cx="102189" cy="73509"/>
              </a:xfrm>
              <a:custGeom>
                <a:avLst/>
                <a:gdLst/>
                <a:ahLst/>
                <a:cxnLst/>
                <a:rect l="l" t="t" r="r" b="b"/>
                <a:pathLst>
                  <a:path w="3164" h="2276" extrusionOk="0">
                    <a:moveTo>
                      <a:pt x="1" y="0"/>
                    </a:moveTo>
                    <a:cubicBezTo>
                      <a:pt x="762" y="231"/>
                      <a:pt x="1443" y="1097"/>
                      <a:pt x="1836" y="1778"/>
                    </a:cubicBezTo>
                    <a:cubicBezTo>
                      <a:pt x="1872" y="1831"/>
                      <a:pt x="2103" y="2276"/>
                      <a:pt x="2231" y="2276"/>
                    </a:cubicBezTo>
                    <a:cubicBezTo>
                      <a:pt x="2268" y="2276"/>
                      <a:pt x="2296" y="2239"/>
                      <a:pt x="2309" y="2147"/>
                    </a:cubicBezTo>
                    <a:cubicBezTo>
                      <a:pt x="2321" y="2066"/>
                      <a:pt x="2286" y="1974"/>
                      <a:pt x="2240" y="1905"/>
                    </a:cubicBezTo>
                    <a:lnTo>
                      <a:pt x="2240" y="1905"/>
                    </a:lnTo>
                    <a:cubicBezTo>
                      <a:pt x="2338" y="1957"/>
                      <a:pt x="2450" y="1985"/>
                      <a:pt x="2562" y="1985"/>
                    </a:cubicBezTo>
                    <a:cubicBezTo>
                      <a:pt x="2673" y="1985"/>
                      <a:pt x="2782" y="1957"/>
                      <a:pt x="2875" y="1893"/>
                    </a:cubicBezTo>
                    <a:cubicBezTo>
                      <a:pt x="3059" y="1755"/>
                      <a:pt x="3163" y="1489"/>
                      <a:pt x="3094" y="1270"/>
                    </a:cubicBezTo>
                    <a:cubicBezTo>
                      <a:pt x="3013" y="1050"/>
                      <a:pt x="2759" y="935"/>
                      <a:pt x="2528" y="935"/>
                    </a:cubicBezTo>
                    <a:cubicBezTo>
                      <a:pt x="2655" y="935"/>
                      <a:pt x="2759" y="1085"/>
                      <a:pt x="2725" y="1201"/>
                    </a:cubicBezTo>
                    <a:cubicBezTo>
                      <a:pt x="2701" y="1316"/>
                      <a:pt x="2586" y="1397"/>
                      <a:pt x="2459" y="1408"/>
                    </a:cubicBezTo>
                    <a:cubicBezTo>
                      <a:pt x="2439" y="1412"/>
                      <a:pt x="2417" y="1414"/>
                      <a:pt x="2396" y="1414"/>
                    </a:cubicBezTo>
                    <a:cubicBezTo>
                      <a:pt x="2296" y="1414"/>
                      <a:pt x="2189" y="1373"/>
                      <a:pt x="2113" y="1316"/>
                    </a:cubicBezTo>
                    <a:cubicBezTo>
                      <a:pt x="2009" y="1235"/>
                      <a:pt x="1917" y="1143"/>
                      <a:pt x="1836" y="1050"/>
                    </a:cubicBezTo>
                    <a:cubicBezTo>
                      <a:pt x="1328" y="519"/>
                      <a:pt x="705" y="208"/>
                      <a:pt x="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0"/>
              <p:cNvSpPr/>
              <p:nvPr/>
            </p:nvSpPr>
            <p:spPr>
              <a:xfrm>
                <a:off x="8553577" y="660400"/>
                <a:ext cx="231153" cy="135811"/>
              </a:xfrm>
              <a:custGeom>
                <a:avLst/>
                <a:gdLst/>
                <a:ahLst/>
                <a:cxnLst/>
                <a:rect l="l" t="t" r="r" b="b"/>
                <a:pathLst>
                  <a:path w="7157" h="4205" extrusionOk="0">
                    <a:moveTo>
                      <a:pt x="6638" y="266"/>
                    </a:moveTo>
                    <a:cubicBezTo>
                      <a:pt x="6634" y="268"/>
                      <a:pt x="6631" y="269"/>
                      <a:pt x="6628" y="271"/>
                    </a:cubicBezTo>
                    <a:lnTo>
                      <a:pt x="6628" y="271"/>
                    </a:lnTo>
                    <a:cubicBezTo>
                      <a:pt x="6631" y="269"/>
                      <a:pt x="6634" y="268"/>
                      <a:pt x="6638" y="266"/>
                    </a:cubicBezTo>
                    <a:close/>
                    <a:moveTo>
                      <a:pt x="1" y="3348"/>
                    </a:moveTo>
                    <a:cubicBezTo>
                      <a:pt x="18" y="3358"/>
                      <a:pt x="35" y="3368"/>
                      <a:pt x="52" y="3378"/>
                    </a:cubicBezTo>
                    <a:lnTo>
                      <a:pt x="52" y="3378"/>
                    </a:lnTo>
                    <a:cubicBezTo>
                      <a:pt x="35" y="3368"/>
                      <a:pt x="18" y="3358"/>
                      <a:pt x="1" y="3348"/>
                    </a:cubicBezTo>
                    <a:close/>
                    <a:moveTo>
                      <a:pt x="6107" y="555"/>
                    </a:moveTo>
                    <a:lnTo>
                      <a:pt x="6107" y="555"/>
                    </a:lnTo>
                    <a:cubicBezTo>
                      <a:pt x="5680" y="809"/>
                      <a:pt x="5299" y="1132"/>
                      <a:pt x="4964" y="1490"/>
                    </a:cubicBezTo>
                    <a:cubicBezTo>
                      <a:pt x="4664" y="1882"/>
                      <a:pt x="4387" y="2298"/>
                      <a:pt x="4064" y="2679"/>
                    </a:cubicBezTo>
                    <a:cubicBezTo>
                      <a:pt x="3752" y="3048"/>
                      <a:pt x="3406" y="3429"/>
                      <a:pt x="2955" y="3671"/>
                    </a:cubicBezTo>
                    <a:cubicBezTo>
                      <a:pt x="2736" y="3787"/>
                      <a:pt x="2494" y="3891"/>
                      <a:pt x="2251" y="3925"/>
                    </a:cubicBezTo>
                    <a:cubicBezTo>
                      <a:pt x="2113" y="3948"/>
                      <a:pt x="2009" y="3960"/>
                      <a:pt x="1870" y="3960"/>
                    </a:cubicBezTo>
                    <a:cubicBezTo>
                      <a:pt x="1743" y="3960"/>
                      <a:pt x="1628" y="3948"/>
                      <a:pt x="1501" y="3902"/>
                    </a:cubicBezTo>
                    <a:lnTo>
                      <a:pt x="1501" y="3902"/>
                    </a:lnTo>
                    <a:cubicBezTo>
                      <a:pt x="1617" y="3925"/>
                      <a:pt x="1743" y="3925"/>
                      <a:pt x="1870" y="3925"/>
                    </a:cubicBezTo>
                    <a:cubicBezTo>
                      <a:pt x="2009" y="3925"/>
                      <a:pt x="2124" y="3914"/>
                      <a:pt x="2240" y="3879"/>
                    </a:cubicBezTo>
                    <a:cubicBezTo>
                      <a:pt x="2355" y="3856"/>
                      <a:pt x="2471" y="3821"/>
                      <a:pt x="2586" y="3764"/>
                    </a:cubicBezTo>
                    <a:cubicBezTo>
                      <a:pt x="2702" y="3729"/>
                      <a:pt x="2817" y="3671"/>
                      <a:pt x="2909" y="3614"/>
                    </a:cubicBezTo>
                    <a:cubicBezTo>
                      <a:pt x="3348" y="3360"/>
                      <a:pt x="3694" y="3002"/>
                      <a:pt x="3994" y="2609"/>
                    </a:cubicBezTo>
                    <a:cubicBezTo>
                      <a:pt x="4318" y="2240"/>
                      <a:pt x="4583" y="1824"/>
                      <a:pt x="4929" y="1455"/>
                    </a:cubicBezTo>
                    <a:cubicBezTo>
                      <a:pt x="5102" y="1270"/>
                      <a:pt x="5276" y="1109"/>
                      <a:pt x="5483" y="959"/>
                    </a:cubicBezTo>
                    <a:cubicBezTo>
                      <a:pt x="5680" y="809"/>
                      <a:pt x="5887" y="670"/>
                      <a:pt x="6107" y="555"/>
                    </a:cubicBezTo>
                    <a:close/>
                    <a:moveTo>
                      <a:pt x="4156" y="1"/>
                    </a:moveTo>
                    <a:lnTo>
                      <a:pt x="4156" y="1"/>
                    </a:lnTo>
                    <a:cubicBezTo>
                      <a:pt x="4214" y="520"/>
                      <a:pt x="4110" y="797"/>
                      <a:pt x="4110" y="797"/>
                    </a:cubicBezTo>
                    <a:cubicBezTo>
                      <a:pt x="3994" y="682"/>
                      <a:pt x="3821" y="566"/>
                      <a:pt x="3821" y="566"/>
                    </a:cubicBezTo>
                    <a:lnTo>
                      <a:pt x="3821" y="566"/>
                    </a:lnTo>
                    <a:cubicBezTo>
                      <a:pt x="3948" y="1259"/>
                      <a:pt x="3890" y="1917"/>
                      <a:pt x="3544" y="2529"/>
                    </a:cubicBezTo>
                    <a:cubicBezTo>
                      <a:pt x="3521" y="2309"/>
                      <a:pt x="3348" y="2113"/>
                      <a:pt x="3129" y="2090"/>
                    </a:cubicBezTo>
                    <a:cubicBezTo>
                      <a:pt x="3122" y="2090"/>
                      <a:pt x="3115" y="2089"/>
                      <a:pt x="3108" y="2089"/>
                    </a:cubicBezTo>
                    <a:cubicBezTo>
                      <a:pt x="2896" y="2089"/>
                      <a:pt x="2689" y="2258"/>
                      <a:pt x="2655" y="2471"/>
                    </a:cubicBezTo>
                    <a:cubicBezTo>
                      <a:pt x="2709" y="2406"/>
                      <a:pt x="2798" y="2374"/>
                      <a:pt x="2888" y="2374"/>
                    </a:cubicBezTo>
                    <a:cubicBezTo>
                      <a:pt x="2974" y="2374"/>
                      <a:pt x="3061" y="2403"/>
                      <a:pt x="3117" y="2459"/>
                    </a:cubicBezTo>
                    <a:cubicBezTo>
                      <a:pt x="3232" y="2575"/>
                      <a:pt x="3256" y="2748"/>
                      <a:pt x="3244" y="2921"/>
                    </a:cubicBezTo>
                    <a:cubicBezTo>
                      <a:pt x="3198" y="3394"/>
                      <a:pt x="2551" y="3614"/>
                      <a:pt x="2159" y="3706"/>
                    </a:cubicBezTo>
                    <a:cubicBezTo>
                      <a:pt x="1956" y="3761"/>
                      <a:pt x="1747" y="3787"/>
                      <a:pt x="1537" y="3787"/>
                    </a:cubicBezTo>
                    <a:cubicBezTo>
                      <a:pt x="1024" y="3787"/>
                      <a:pt x="504" y="3633"/>
                      <a:pt x="52" y="3378"/>
                    </a:cubicBezTo>
                    <a:lnTo>
                      <a:pt x="52" y="3378"/>
                    </a:lnTo>
                    <a:cubicBezTo>
                      <a:pt x="341" y="3551"/>
                      <a:pt x="584" y="3795"/>
                      <a:pt x="889" y="3937"/>
                    </a:cubicBezTo>
                    <a:cubicBezTo>
                      <a:pt x="1086" y="4029"/>
                      <a:pt x="1259" y="4087"/>
                      <a:pt x="1443" y="4133"/>
                    </a:cubicBezTo>
                    <a:cubicBezTo>
                      <a:pt x="1648" y="4181"/>
                      <a:pt x="1851" y="4205"/>
                      <a:pt x="2051" y="4205"/>
                    </a:cubicBezTo>
                    <a:cubicBezTo>
                      <a:pt x="2709" y="4205"/>
                      <a:pt x="3341" y="3952"/>
                      <a:pt x="3925" y="3510"/>
                    </a:cubicBezTo>
                    <a:cubicBezTo>
                      <a:pt x="4775" y="2858"/>
                      <a:pt x="5890" y="2143"/>
                      <a:pt x="7006" y="2143"/>
                    </a:cubicBezTo>
                    <a:cubicBezTo>
                      <a:pt x="7056" y="2143"/>
                      <a:pt x="7107" y="2145"/>
                      <a:pt x="7157" y="2148"/>
                    </a:cubicBezTo>
                    <a:cubicBezTo>
                      <a:pt x="6865" y="1946"/>
                      <a:pt x="6528" y="1903"/>
                      <a:pt x="6194" y="1903"/>
                    </a:cubicBezTo>
                    <a:cubicBezTo>
                      <a:pt x="6146" y="1903"/>
                      <a:pt x="6097" y="1904"/>
                      <a:pt x="6049" y="1905"/>
                    </a:cubicBezTo>
                    <a:cubicBezTo>
                      <a:pt x="6658" y="1676"/>
                      <a:pt x="6009" y="577"/>
                      <a:pt x="6628" y="271"/>
                    </a:cubicBezTo>
                    <a:lnTo>
                      <a:pt x="6628" y="271"/>
                    </a:lnTo>
                    <a:cubicBezTo>
                      <a:pt x="6485" y="339"/>
                      <a:pt x="6336" y="360"/>
                      <a:pt x="6185" y="360"/>
                    </a:cubicBezTo>
                    <a:cubicBezTo>
                      <a:pt x="5930" y="360"/>
                      <a:pt x="5672" y="299"/>
                      <a:pt x="5434" y="299"/>
                    </a:cubicBezTo>
                    <a:cubicBezTo>
                      <a:pt x="5146" y="299"/>
                      <a:pt x="4887" y="389"/>
                      <a:pt x="4698" y="786"/>
                    </a:cubicBezTo>
                    <a:cubicBezTo>
                      <a:pt x="4548" y="393"/>
                      <a:pt x="4456" y="301"/>
                      <a:pt x="4156"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0"/>
              <p:cNvSpPr/>
              <p:nvPr/>
            </p:nvSpPr>
            <p:spPr>
              <a:xfrm>
                <a:off x="8691132" y="740595"/>
                <a:ext cx="151766" cy="44344"/>
              </a:xfrm>
              <a:custGeom>
                <a:avLst/>
                <a:gdLst/>
                <a:ahLst/>
                <a:cxnLst/>
                <a:rect l="l" t="t" r="r" b="b"/>
                <a:pathLst>
                  <a:path w="4699" h="1373" extrusionOk="0">
                    <a:moveTo>
                      <a:pt x="2344" y="634"/>
                    </a:moveTo>
                    <a:cubicBezTo>
                      <a:pt x="2575" y="634"/>
                      <a:pt x="2829" y="634"/>
                      <a:pt x="3060" y="680"/>
                    </a:cubicBezTo>
                    <a:cubicBezTo>
                      <a:pt x="3290" y="715"/>
                      <a:pt x="3533" y="750"/>
                      <a:pt x="3764" y="830"/>
                    </a:cubicBezTo>
                    <a:cubicBezTo>
                      <a:pt x="3521" y="784"/>
                      <a:pt x="3290" y="738"/>
                      <a:pt x="3060" y="727"/>
                    </a:cubicBezTo>
                    <a:cubicBezTo>
                      <a:pt x="2829" y="715"/>
                      <a:pt x="2575" y="692"/>
                      <a:pt x="2344" y="692"/>
                    </a:cubicBezTo>
                    <a:cubicBezTo>
                      <a:pt x="2113" y="692"/>
                      <a:pt x="1882" y="727"/>
                      <a:pt x="1674" y="773"/>
                    </a:cubicBezTo>
                    <a:cubicBezTo>
                      <a:pt x="1444" y="807"/>
                      <a:pt x="1224" y="865"/>
                      <a:pt x="1005" y="923"/>
                    </a:cubicBezTo>
                    <a:cubicBezTo>
                      <a:pt x="1213" y="842"/>
                      <a:pt x="1421" y="773"/>
                      <a:pt x="1651" y="727"/>
                    </a:cubicBezTo>
                    <a:cubicBezTo>
                      <a:pt x="1882" y="680"/>
                      <a:pt x="2113" y="657"/>
                      <a:pt x="2344" y="634"/>
                    </a:cubicBezTo>
                    <a:close/>
                    <a:moveTo>
                      <a:pt x="3555" y="1"/>
                    </a:moveTo>
                    <a:cubicBezTo>
                      <a:pt x="2411" y="1"/>
                      <a:pt x="703" y="869"/>
                      <a:pt x="1" y="1373"/>
                    </a:cubicBezTo>
                    <a:cubicBezTo>
                      <a:pt x="895" y="1057"/>
                      <a:pt x="1838" y="896"/>
                      <a:pt x="2785" y="896"/>
                    </a:cubicBezTo>
                    <a:cubicBezTo>
                      <a:pt x="3426" y="896"/>
                      <a:pt x="4069" y="970"/>
                      <a:pt x="4699" y="1119"/>
                    </a:cubicBezTo>
                    <a:cubicBezTo>
                      <a:pt x="4398" y="706"/>
                      <a:pt x="3762" y="391"/>
                      <a:pt x="3241" y="391"/>
                    </a:cubicBezTo>
                    <a:cubicBezTo>
                      <a:pt x="3223" y="391"/>
                      <a:pt x="3204" y="391"/>
                      <a:pt x="3187" y="392"/>
                    </a:cubicBezTo>
                    <a:cubicBezTo>
                      <a:pt x="3360" y="265"/>
                      <a:pt x="4052" y="103"/>
                      <a:pt x="4075" y="80"/>
                    </a:cubicBezTo>
                    <a:cubicBezTo>
                      <a:pt x="3923" y="25"/>
                      <a:pt x="3747" y="1"/>
                      <a:pt x="3555"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0"/>
              <p:cNvSpPr/>
              <p:nvPr/>
            </p:nvSpPr>
            <p:spPr>
              <a:xfrm>
                <a:off x="8452938" y="752481"/>
                <a:ext cx="93049" cy="163942"/>
              </a:xfrm>
              <a:custGeom>
                <a:avLst/>
                <a:gdLst/>
                <a:ahLst/>
                <a:cxnLst/>
                <a:rect l="l" t="t" r="r" b="b"/>
                <a:pathLst>
                  <a:path w="2881" h="5076" extrusionOk="0">
                    <a:moveTo>
                      <a:pt x="2482" y="1"/>
                    </a:moveTo>
                    <a:cubicBezTo>
                      <a:pt x="2481" y="1"/>
                      <a:pt x="0" y="4675"/>
                      <a:pt x="1454" y="5056"/>
                    </a:cubicBezTo>
                    <a:cubicBezTo>
                      <a:pt x="1504" y="5069"/>
                      <a:pt x="1551" y="5075"/>
                      <a:pt x="1596" y="5075"/>
                    </a:cubicBezTo>
                    <a:cubicBezTo>
                      <a:pt x="2880" y="5075"/>
                      <a:pt x="2482" y="1"/>
                      <a:pt x="24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0"/>
              <p:cNvSpPr/>
              <p:nvPr/>
            </p:nvSpPr>
            <p:spPr>
              <a:xfrm>
                <a:off x="8367188" y="750995"/>
                <a:ext cx="140203" cy="103740"/>
              </a:xfrm>
              <a:custGeom>
                <a:avLst/>
                <a:gdLst/>
                <a:ahLst/>
                <a:cxnLst/>
                <a:rect l="l" t="t" r="r" b="b"/>
                <a:pathLst>
                  <a:path w="4341" h="3212" extrusionOk="0">
                    <a:moveTo>
                      <a:pt x="4340" y="1"/>
                    </a:moveTo>
                    <a:cubicBezTo>
                      <a:pt x="4340" y="1"/>
                      <a:pt x="0" y="1870"/>
                      <a:pt x="1051" y="3013"/>
                    </a:cubicBezTo>
                    <a:cubicBezTo>
                      <a:pt x="1176" y="3151"/>
                      <a:pt x="1319" y="3212"/>
                      <a:pt x="1474" y="3212"/>
                    </a:cubicBezTo>
                    <a:cubicBezTo>
                      <a:pt x="2601" y="3212"/>
                      <a:pt x="4340" y="1"/>
                      <a:pt x="434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0"/>
              <p:cNvSpPr/>
              <p:nvPr/>
            </p:nvSpPr>
            <p:spPr>
              <a:xfrm>
                <a:off x="8338895" y="716566"/>
                <a:ext cx="169594" cy="45184"/>
              </a:xfrm>
              <a:custGeom>
                <a:avLst/>
                <a:gdLst/>
                <a:ahLst/>
                <a:cxnLst/>
                <a:rect l="l" t="t" r="r" b="b"/>
                <a:pathLst>
                  <a:path w="5251" h="1399" extrusionOk="0">
                    <a:moveTo>
                      <a:pt x="2182" y="1"/>
                    </a:moveTo>
                    <a:cubicBezTo>
                      <a:pt x="1021" y="1"/>
                      <a:pt x="1" y="186"/>
                      <a:pt x="114" y="859"/>
                    </a:cubicBezTo>
                    <a:cubicBezTo>
                      <a:pt x="182" y="1253"/>
                      <a:pt x="574" y="1398"/>
                      <a:pt x="1114" y="1398"/>
                    </a:cubicBezTo>
                    <a:cubicBezTo>
                      <a:pt x="2612" y="1398"/>
                      <a:pt x="5251" y="282"/>
                      <a:pt x="5251" y="282"/>
                    </a:cubicBezTo>
                    <a:cubicBezTo>
                      <a:pt x="5251" y="282"/>
                      <a:pt x="3610" y="1"/>
                      <a:pt x="2182"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5" name="Google Shape;745;p10"/>
            <p:cNvGrpSpPr/>
            <p:nvPr/>
          </p:nvGrpSpPr>
          <p:grpSpPr>
            <a:xfrm>
              <a:off x="8288916" y="4248700"/>
              <a:ext cx="778757" cy="746654"/>
              <a:chOff x="8325492" y="4212124"/>
              <a:chExt cx="778757" cy="746654"/>
            </a:xfrm>
          </p:grpSpPr>
          <p:sp>
            <p:nvSpPr>
              <p:cNvPr id="746" name="Google Shape;746;p10"/>
              <p:cNvSpPr/>
              <p:nvPr/>
            </p:nvSpPr>
            <p:spPr>
              <a:xfrm>
                <a:off x="8833176" y="4292577"/>
                <a:ext cx="271073" cy="179348"/>
              </a:xfrm>
              <a:custGeom>
                <a:avLst/>
                <a:gdLst/>
                <a:ahLst/>
                <a:cxnLst/>
                <a:rect l="l" t="t" r="r" b="b"/>
                <a:pathLst>
                  <a:path w="8393" h="5553" extrusionOk="0">
                    <a:moveTo>
                      <a:pt x="6372" y="0"/>
                    </a:moveTo>
                    <a:lnTo>
                      <a:pt x="6372" y="0"/>
                    </a:lnTo>
                    <a:cubicBezTo>
                      <a:pt x="6545" y="543"/>
                      <a:pt x="6268" y="1154"/>
                      <a:pt x="5841" y="1524"/>
                    </a:cubicBezTo>
                    <a:cubicBezTo>
                      <a:pt x="5403" y="1905"/>
                      <a:pt x="4848" y="2078"/>
                      <a:pt x="4283" y="2193"/>
                    </a:cubicBezTo>
                    <a:cubicBezTo>
                      <a:pt x="3717" y="2309"/>
                      <a:pt x="3163" y="2366"/>
                      <a:pt x="2609" y="2540"/>
                    </a:cubicBezTo>
                    <a:cubicBezTo>
                      <a:pt x="1294" y="2963"/>
                      <a:pt x="262" y="4156"/>
                      <a:pt x="7" y="5514"/>
                    </a:cubicBezTo>
                    <a:lnTo>
                      <a:pt x="7" y="5514"/>
                    </a:lnTo>
                    <a:cubicBezTo>
                      <a:pt x="155" y="4785"/>
                      <a:pt x="1273" y="3333"/>
                      <a:pt x="4029" y="3186"/>
                    </a:cubicBezTo>
                    <a:cubicBezTo>
                      <a:pt x="5590" y="3113"/>
                      <a:pt x="6384" y="2822"/>
                      <a:pt x="7233" y="2822"/>
                    </a:cubicBezTo>
                    <a:cubicBezTo>
                      <a:pt x="7590" y="2822"/>
                      <a:pt x="7956" y="2873"/>
                      <a:pt x="8392" y="3013"/>
                    </a:cubicBezTo>
                    <a:cubicBezTo>
                      <a:pt x="8130" y="2468"/>
                      <a:pt x="7364" y="2064"/>
                      <a:pt x="6728" y="2064"/>
                    </a:cubicBezTo>
                    <a:cubicBezTo>
                      <a:pt x="6637" y="2064"/>
                      <a:pt x="6548" y="2072"/>
                      <a:pt x="6464" y="2089"/>
                    </a:cubicBezTo>
                    <a:cubicBezTo>
                      <a:pt x="6949" y="1524"/>
                      <a:pt x="6845" y="577"/>
                      <a:pt x="6372" y="0"/>
                    </a:cubicBezTo>
                    <a:close/>
                    <a:moveTo>
                      <a:pt x="7" y="5514"/>
                    </a:moveTo>
                    <a:lnTo>
                      <a:pt x="7" y="5514"/>
                    </a:lnTo>
                    <a:cubicBezTo>
                      <a:pt x="5" y="5527"/>
                      <a:pt x="3" y="5540"/>
                      <a:pt x="1" y="5552"/>
                    </a:cubicBezTo>
                    <a:cubicBezTo>
                      <a:pt x="3" y="5540"/>
                      <a:pt x="5" y="5527"/>
                      <a:pt x="7" y="5514"/>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0"/>
              <p:cNvSpPr/>
              <p:nvPr/>
            </p:nvSpPr>
            <p:spPr>
              <a:xfrm>
                <a:off x="8835050" y="4417827"/>
                <a:ext cx="214003" cy="95471"/>
              </a:xfrm>
              <a:custGeom>
                <a:avLst/>
                <a:gdLst/>
                <a:ahLst/>
                <a:cxnLst/>
                <a:rect l="l" t="t" r="r" b="b"/>
                <a:pathLst>
                  <a:path w="6626" h="2956" extrusionOk="0">
                    <a:moveTo>
                      <a:pt x="2142" y="389"/>
                    </a:moveTo>
                    <a:cubicBezTo>
                      <a:pt x="2193" y="389"/>
                      <a:pt x="2245" y="390"/>
                      <a:pt x="2297" y="393"/>
                    </a:cubicBezTo>
                    <a:cubicBezTo>
                      <a:pt x="2759" y="416"/>
                      <a:pt x="3186" y="578"/>
                      <a:pt x="3590" y="762"/>
                    </a:cubicBezTo>
                    <a:cubicBezTo>
                      <a:pt x="3994" y="959"/>
                      <a:pt x="4398" y="1189"/>
                      <a:pt x="4802" y="1363"/>
                    </a:cubicBezTo>
                    <a:cubicBezTo>
                      <a:pt x="5206" y="1536"/>
                      <a:pt x="5656" y="1628"/>
                      <a:pt x="6106" y="1686"/>
                    </a:cubicBezTo>
                    <a:cubicBezTo>
                      <a:pt x="5875" y="1674"/>
                      <a:pt x="5656" y="1651"/>
                      <a:pt x="5425" y="1605"/>
                    </a:cubicBezTo>
                    <a:cubicBezTo>
                      <a:pt x="5206" y="1559"/>
                      <a:pt x="4987" y="1490"/>
                      <a:pt x="4779" y="1397"/>
                    </a:cubicBezTo>
                    <a:cubicBezTo>
                      <a:pt x="4352" y="1224"/>
                      <a:pt x="3971" y="1016"/>
                      <a:pt x="3544" y="820"/>
                    </a:cubicBezTo>
                    <a:cubicBezTo>
                      <a:pt x="3140" y="635"/>
                      <a:pt x="2724" y="474"/>
                      <a:pt x="2274" y="439"/>
                    </a:cubicBezTo>
                    <a:cubicBezTo>
                      <a:pt x="2198" y="431"/>
                      <a:pt x="2121" y="427"/>
                      <a:pt x="2044" y="427"/>
                    </a:cubicBezTo>
                    <a:cubicBezTo>
                      <a:pt x="1719" y="427"/>
                      <a:pt x="1392" y="502"/>
                      <a:pt x="1109" y="679"/>
                    </a:cubicBezTo>
                    <a:lnTo>
                      <a:pt x="1109" y="679"/>
                    </a:lnTo>
                    <a:cubicBezTo>
                      <a:pt x="1171" y="639"/>
                      <a:pt x="1234" y="603"/>
                      <a:pt x="1293" y="566"/>
                    </a:cubicBezTo>
                    <a:cubicBezTo>
                      <a:pt x="1397" y="520"/>
                      <a:pt x="1501" y="474"/>
                      <a:pt x="1616" y="451"/>
                    </a:cubicBezTo>
                    <a:cubicBezTo>
                      <a:pt x="1786" y="406"/>
                      <a:pt x="1963" y="389"/>
                      <a:pt x="2142" y="389"/>
                    </a:cubicBezTo>
                    <a:close/>
                    <a:moveTo>
                      <a:pt x="6337" y="1"/>
                    </a:moveTo>
                    <a:cubicBezTo>
                      <a:pt x="5856" y="264"/>
                      <a:pt x="5301" y="358"/>
                      <a:pt x="4741" y="358"/>
                    </a:cubicBezTo>
                    <a:cubicBezTo>
                      <a:pt x="4199" y="358"/>
                      <a:pt x="3651" y="270"/>
                      <a:pt x="3163" y="162"/>
                    </a:cubicBezTo>
                    <a:cubicBezTo>
                      <a:pt x="2920" y="113"/>
                      <a:pt x="2683" y="87"/>
                      <a:pt x="2452" y="87"/>
                    </a:cubicBezTo>
                    <a:cubicBezTo>
                      <a:pt x="1870" y="87"/>
                      <a:pt x="1332" y="252"/>
                      <a:pt x="878" y="624"/>
                    </a:cubicBezTo>
                    <a:cubicBezTo>
                      <a:pt x="751" y="728"/>
                      <a:pt x="624" y="855"/>
                      <a:pt x="508" y="993"/>
                    </a:cubicBezTo>
                    <a:cubicBezTo>
                      <a:pt x="289" y="1259"/>
                      <a:pt x="185" y="1559"/>
                      <a:pt x="0" y="1836"/>
                    </a:cubicBezTo>
                    <a:cubicBezTo>
                      <a:pt x="370" y="1282"/>
                      <a:pt x="970" y="820"/>
                      <a:pt x="1628" y="693"/>
                    </a:cubicBezTo>
                    <a:cubicBezTo>
                      <a:pt x="1770" y="666"/>
                      <a:pt x="1954" y="638"/>
                      <a:pt x="2138" y="638"/>
                    </a:cubicBezTo>
                    <a:cubicBezTo>
                      <a:pt x="2417" y="638"/>
                      <a:pt x="2696" y="701"/>
                      <a:pt x="2828" y="924"/>
                    </a:cubicBezTo>
                    <a:cubicBezTo>
                      <a:pt x="2897" y="1051"/>
                      <a:pt x="2955" y="1212"/>
                      <a:pt x="2897" y="1363"/>
                    </a:cubicBezTo>
                    <a:cubicBezTo>
                      <a:pt x="2852" y="1472"/>
                      <a:pt x="2719" y="1553"/>
                      <a:pt x="2597" y="1553"/>
                    </a:cubicBezTo>
                    <a:cubicBezTo>
                      <a:pt x="2565" y="1553"/>
                      <a:pt x="2534" y="1548"/>
                      <a:pt x="2505" y="1536"/>
                    </a:cubicBezTo>
                    <a:lnTo>
                      <a:pt x="2505" y="1536"/>
                    </a:lnTo>
                    <a:cubicBezTo>
                      <a:pt x="2583" y="1637"/>
                      <a:pt x="2723" y="1690"/>
                      <a:pt x="2859" y="1690"/>
                    </a:cubicBezTo>
                    <a:cubicBezTo>
                      <a:pt x="2925" y="1690"/>
                      <a:pt x="2991" y="1678"/>
                      <a:pt x="3048" y="1651"/>
                    </a:cubicBezTo>
                    <a:cubicBezTo>
                      <a:pt x="3221" y="1547"/>
                      <a:pt x="3278" y="1316"/>
                      <a:pt x="3221" y="1132"/>
                    </a:cubicBezTo>
                    <a:lnTo>
                      <a:pt x="3221" y="1132"/>
                    </a:lnTo>
                    <a:cubicBezTo>
                      <a:pt x="3740" y="1490"/>
                      <a:pt x="4040" y="2009"/>
                      <a:pt x="4213" y="2632"/>
                    </a:cubicBezTo>
                    <a:cubicBezTo>
                      <a:pt x="4213" y="2632"/>
                      <a:pt x="4317" y="2471"/>
                      <a:pt x="4352" y="2321"/>
                    </a:cubicBezTo>
                    <a:cubicBezTo>
                      <a:pt x="4352" y="2321"/>
                      <a:pt x="4548" y="2517"/>
                      <a:pt x="4698" y="2955"/>
                    </a:cubicBezTo>
                    <a:cubicBezTo>
                      <a:pt x="4837" y="2598"/>
                      <a:pt x="4860" y="2494"/>
                      <a:pt x="4848" y="2113"/>
                    </a:cubicBezTo>
                    <a:lnTo>
                      <a:pt x="4848" y="2113"/>
                    </a:lnTo>
                    <a:cubicBezTo>
                      <a:pt x="5018" y="2255"/>
                      <a:pt x="5170" y="2309"/>
                      <a:pt x="5313" y="2309"/>
                    </a:cubicBezTo>
                    <a:cubicBezTo>
                      <a:pt x="5759" y="2309"/>
                      <a:pt x="6109" y="1778"/>
                      <a:pt x="6626" y="1778"/>
                    </a:cubicBezTo>
                    <a:cubicBezTo>
                      <a:pt x="6000" y="1778"/>
                      <a:pt x="6081" y="646"/>
                      <a:pt x="5520" y="646"/>
                    </a:cubicBezTo>
                    <a:cubicBezTo>
                      <a:pt x="5512" y="646"/>
                      <a:pt x="5503" y="646"/>
                      <a:pt x="5495" y="647"/>
                    </a:cubicBezTo>
                    <a:cubicBezTo>
                      <a:pt x="5841" y="474"/>
                      <a:pt x="6141" y="301"/>
                      <a:pt x="633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0"/>
              <p:cNvSpPr/>
              <p:nvPr/>
            </p:nvSpPr>
            <p:spPr>
              <a:xfrm>
                <a:off x="8930489" y="4404391"/>
                <a:ext cx="78321" cy="10367"/>
              </a:xfrm>
              <a:custGeom>
                <a:avLst/>
                <a:gdLst/>
                <a:ahLst/>
                <a:cxnLst/>
                <a:rect l="l" t="t" r="r" b="b"/>
                <a:pathLst>
                  <a:path w="2425" h="321" extrusionOk="0">
                    <a:moveTo>
                      <a:pt x="2424" y="1"/>
                    </a:moveTo>
                    <a:lnTo>
                      <a:pt x="0" y="128"/>
                    </a:lnTo>
                    <a:cubicBezTo>
                      <a:pt x="349" y="257"/>
                      <a:pt x="704" y="320"/>
                      <a:pt x="1057" y="320"/>
                    </a:cubicBezTo>
                    <a:cubicBezTo>
                      <a:pt x="1522" y="320"/>
                      <a:pt x="1984" y="211"/>
                      <a:pt x="2424"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0"/>
              <p:cNvSpPr/>
              <p:nvPr/>
            </p:nvSpPr>
            <p:spPr>
              <a:xfrm>
                <a:off x="8766062" y="4279271"/>
                <a:ext cx="102189" cy="75447"/>
              </a:xfrm>
              <a:custGeom>
                <a:avLst/>
                <a:gdLst/>
                <a:ahLst/>
                <a:cxnLst/>
                <a:rect l="l" t="t" r="r" b="b"/>
                <a:pathLst>
                  <a:path w="3164" h="2336" extrusionOk="0">
                    <a:moveTo>
                      <a:pt x="2390" y="343"/>
                    </a:moveTo>
                    <a:lnTo>
                      <a:pt x="2390" y="343"/>
                    </a:lnTo>
                    <a:cubicBezTo>
                      <a:pt x="2275" y="470"/>
                      <a:pt x="2194" y="632"/>
                      <a:pt x="2125" y="805"/>
                    </a:cubicBezTo>
                    <a:cubicBezTo>
                      <a:pt x="2044" y="955"/>
                      <a:pt x="1975" y="1128"/>
                      <a:pt x="1894" y="1289"/>
                    </a:cubicBezTo>
                    <a:cubicBezTo>
                      <a:pt x="1802" y="1451"/>
                      <a:pt x="1686" y="1613"/>
                      <a:pt x="1548" y="1728"/>
                    </a:cubicBezTo>
                    <a:cubicBezTo>
                      <a:pt x="1398" y="1843"/>
                      <a:pt x="1224" y="1913"/>
                      <a:pt x="1051" y="1970"/>
                    </a:cubicBezTo>
                    <a:cubicBezTo>
                      <a:pt x="1213" y="1901"/>
                      <a:pt x="1374" y="1797"/>
                      <a:pt x="1501" y="1682"/>
                    </a:cubicBezTo>
                    <a:cubicBezTo>
                      <a:pt x="1582" y="1613"/>
                      <a:pt x="1640" y="1520"/>
                      <a:pt x="1709" y="1439"/>
                    </a:cubicBezTo>
                    <a:cubicBezTo>
                      <a:pt x="1755" y="1324"/>
                      <a:pt x="1790" y="1209"/>
                      <a:pt x="1802" y="1093"/>
                    </a:cubicBezTo>
                    <a:cubicBezTo>
                      <a:pt x="1813" y="932"/>
                      <a:pt x="1802" y="770"/>
                      <a:pt x="1744" y="608"/>
                    </a:cubicBezTo>
                    <a:lnTo>
                      <a:pt x="1744" y="608"/>
                    </a:lnTo>
                    <a:cubicBezTo>
                      <a:pt x="1848" y="747"/>
                      <a:pt x="1882" y="932"/>
                      <a:pt x="1859" y="1105"/>
                    </a:cubicBezTo>
                    <a:cubicBezTo>
                      <a:pt x="1859" y="1128"/>
                      <a:pt x="1848" y="1174"/>
                      <a:pt x="1848" y="1209"/>
                    </a:cubicBezTo>
                    <a:cubicBezTo>
                      <a:pt x="1917" y="1059"/>
                      <a:pt x="1975" y="920"/>
                      <a:pt x="2044" y="770"/>
                    </a:cubicBezTo>
                    <a:cubicBezTo>
                      <a:pt x="2148" y="608"/>
                      <a:pt x="2252" y="458"/>
                      <a:pt x="2390" y="343"/>
                    </a:cubicBezTo>
                    <a:close/>
                    <a:moveTo>
                      <a:pt x="2558" y="1"/>
                    </a:moveTo>
                    <a:cubicBezTo>
                      <a:pt x="2529" y="1"/>
                      <a:pt x="2501" y="3"/>
                      <a:pt x="2471" y="8"/>
                    </a:cubicBezTo>
                    <a:cubicBezTo>
                      <a:pt x="2217" y="31"/>
                      <a:pt x="1986" y="170"/>
                      <a:pt x="1836" y="343"/>
                    </a:cubicBezTo>
                    <a:cubicBezTo>
                      <a:pt x="1859" y="239"/>
                      <a:pt x="1813" y="89"/>
                      <a:pt x="1732" y="54"/>
                    </a:cubicBezTo>
                    <a:cubicBezTo>
                      <a:pt x="1692" y="26"/>
                      <a:pt x="1647" y="13"/>
                      <a:pt x="1602" y="13"/>
                    </a:cubicBezTo>
                    <a:cubicBezTo>
                      <a:pt x="1520" y="13"/>
                      <a:pt x="1438" y="56"/>
                      <a:pt x="1386" y="124"/>
                    </a:cubicBezTo>
                    <a:cubicBezTo>
                      <a:pt x="1294" y="204"/>
                      <a:pt x="1236" y="343"/>
                      <a:pt x="1201" y="447"/>
                    </a:cubicBezTo>
                    <a:cubicBezTo>
                      <a:pt x="1155" y="274"/>
                      <a:pt x="1040" y="124"/>
                      <a:pt x="867" y="89"/>
                    </a:cubicBezTo>
                    <a:cubicBezTo>
                      <a:pt x="844" y="86"/>
                      <a:pt x="822" y="85"/>
                      <a:pt x="800" y="85"/>
                    </a:cubicBezTo>
                    <a:cubicBezTo>
                      <a:pt x="647" y="85"/>
                      <a:pt x="495" y="151"/>
                      <a:pt x="405" y="262"/>
                    </a:cubicBezTo>
                    <a:cubicBezTo>
                      <a:pt x="763" y="412"/>
                      <a:pt x="1051" y="816"/>
                      <a:pt x="1051" y="1209"/>
                    </a:cubicBezTo>
                    <a:cubicBezTo>
                      <a:pt x="1063" y="1590"/>
                      <a:pt x="820" y="1982"/>
                      <a:pt x="474" y="2155"/>
                    </a:cubicBezTo>
                    <a:cubicBezTo>
                      <a:pt x="313" y="2224"/>
                      <a:pt x="151" y="2282"/>
                      <a:pt x="1" y="2305"/>
                    </a:cubicBezTo>
                    <a:cubicBezTo>
                      <a:pt x="126" y="2325"/>
                      <a:pt x="252" y="2336"/>
                      <a:pt x="379" y="2336"/>
                    </a:cubicBezTo>
                    <a:cubicBezTo>
                      <a:pt x="616" y="2336"/>
                      <a:pt x="857" y="2300"/>
                      <a:pt x="1097" y="2224"/>
                    </a:cubicBezTo>
                    <a:cubicBezTo>
                      <a:pt x="1617" y="2051"/>
                      <a:pt x="2079" y="1670"/>
                      <a:pt x="2332" y="1186"/>
                    </a:cubicBezTo>
                    <a:cubicBezTo>
                      <a:pt x="2436" y="1001"/>
                      <a:pt x="2506" y="793"/>
                      <a:pt x="2633" y="632"/>
                    </a:cubicBezTo>
                    <a:cubicBezTo>
                      <a:pt x="2732" y="443"/>
                      <a:pt x="2928" y="308"/>
                      <a:pt x="3138" y="308"/>
                    </a:cubicBezTo>
                    <a:cubicBezTo>
                      <a:pt x="3146" y="308"/>
                      <a:pt x="3155" y="308"/>
                      <a:pt x="3164" y="308"/>
                    </a:cubicBezTo>
                    <a:cubicBezTo>
                      <a:pt x="2969" y="154"/>
                      <a:pt x="2783" y="1"/>
                      <a:pt x="2558"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0"/>
              <p:cNvSpPr/>
              <p:nvPr/>
            </p:nvSpPr>
            <p:spPr>
              <a:xfrm>
                <a:off x="8701596" y="4212512"/>
                <a:ext cx="250919" cy="158484"/>
              </a:xfrm>
              <a:custGeom>
                <a:avLst/>
                <a:gdLst/>
                <a:ahLst/>
                <a:cxnLst/>
                <a:rect l="l" t="t" r="r" b="b"/>
                <a:pathLst>
                  <a:path w="7769" h="4907" extrusionOk="0">
                    <a:moveTo>
                      <a:pt x="7180" y="309"/>
                    </a:moveTo>
                    <a:cubicBezTo>
                      <a:pt x="7295" y="575"/>
                      <a:pt x="7387" y="852"/>
                      <a:pt x="7433" y="1140"/>
                    </a:cubicBezTo>
                    <a:cubicBezTo>
                      <a:pt x="7480" y="1429"/>
                      <a:pt x="7480" y="1717"/>
                      <a:pt x="7410" y="2006"/>
                    </a:cubicBezTo>
                    <a:cubicBezTo>
                      <a:pt x="7330" y="2271"/>
                      <a:pt x="7237" y="2548"/>
                      <a:pt x="7087" y="2791"/>
                    </a:cubicBezTo>
                    <a:cubicBezTo>
                      <a:pt x="6949" y="3045"/>
                      <a:pt x="6764" y="3276"/>
                      <a:pt x="6556" y="3472"/>
                    </a:cubicBezTo>
                    <a:cubicBezTo>
                      <a:pt x="6741" y="3253"/>
                      <a:pt x="6914" y="3022"/>
                      <a:pt x="7041" y="2779"/>
                    </a:cubicBezTo>
                    <a:cubicBezTo>
                      <a:pt x="7180" y="2537"/>
                      <a:pt x="7272" y="2260"/>
                      <a:pt x="7341" y="1983"/>
                    </a:cubicBezTo>
                    <a:cubicBezTo>
                      <a:pt x="7422" y="1717"/>
                      <a:pt x="7433" y="1429"/>
                      <a:pt x="7387" y="1152"/>
                    </a:cubicBezTo>
                    <a:cubicBezTo>
                      <a:pt x="7353" y="863"/>
                      <a:pt x="7272" y="586"/>
                      <a:pt x="7180" y="309"/>
                    </a:cubicBezTo>
                    <a:close/>
                    <a:moveTo>
                      <a:pt x="7002" y="0"/>
                    </a:moveTo>
                    <a:cubicBezTo>
                      <a:pt x="6894" y="0"/>
                      <a:pt x="6799" y="97"/>
                      <a:pt x="6799" y="217"/>
                    </a:cubicBezTo>
                    <a:cubicBezTo>
                      <a:pt x="6799" y="309"/>
                      <a:pt x="6856" y="402"/>
                      <a:pt x="6856" y="482"/>
                    </a:cubicBezTo>
                    <a:cubicBezTo>
                      <a:pt x="6764" y="411"/>
                      <a:pt x="6677" y="378"/>
                      <a:pt x="6596" y="378"/>
                    </a:cubicBezTo>
                    <a:cubicBezTo>
                      <a:pt x="6263" y="378"/>
                      <a:pt x="6052" y="931"/>
                      <a:pt x="6164" y="1498"/>
                    </a:cubicBezTo>
                    <a:cubicBezTo>
                      <a:pt x="6313" y="2244"/>
                      <a:pt x="6314" y="3001"/>
                      <a:pt x="5872" y="3679"/>
                    </a:cubicBezTo>
                    <a:lnTo>
                      <a:pt x="5872" y="3679"/>
                    </a:lnTo>
                    <a:cubicBezTo>
                      <a:pt x="5963" y="3532"/>
                      <a:pt x="5882" y="3366"/>
                      <a:pt x="5714" y="3299"/>
                    </a:cubicBezTo>
                    <a:cubicBezTo>
                      <a:pt x="5664" y="3276"/>
                      <a:pt x="5607" y="3265"/>
                      <a:pt x="5549" y="3265"/>
                    </a:cubicBezTo>
                    <a:cubicBezTo>
                      <a:pt x="5433" y="3265"/>
                      <a:pt x="5310" y="3306"/>
                      <a:pt x="5217" y="3368"/>
                    </a:cubicBezTo>
                    <a:cubicBezTo>
                      <a:pt x="5067" y="3472"/>
                      <a:pt x="4929" y="3587"/>
                      <a:pt x="4790" y="3703"/>
                    </a:cubicBezTo>
                    <a:cubicBezTo>
                      <a:pt x="4663" y="3818"/>
                      <a:pt x="4536" y="3922"/>
                      <a:pt x="4375" y="4003"/>
                    </a:cubicBezTo>
                    <a:cubicBezTo>
                      <a:pt x="4063" y="4199"/>
                      <a:pt x="3694" y="4326"/>
                      <a:pt x="3347" y="4441"/>
                    </a:cubicBezTo>
                    <a:cubicBezTo>
                      <a:pt x="2904" y="4573"/>
                      <a:pt x="2417" y="4645"/>
                      <a:pt x="1926" y="4645"/>
                    </a:cubicBezTo>
                    <a:cubicBezTo>
                      <a:pt x="1256" y="4645"/>
                      <a:pt x="580" y="4511"/>
                      <a:pt x="0" y="4211"/>
                    </a:cubicBezTo>
                    <a:lnTo>
                      <a:pt x="0" y="4211"/>
                    </a:lnTo>
                    <a:cubicBezTo>
                      <a:pt x="912" y="4683"/>
                      <a:pt x="1828" y="4906"/>
                      <a:pt x="2766" y="4906"/>
                    </a:cubicBezTo>
                    <a:cubicBezTo>
                      <a:pt x="3454" y="4906"/>
                      <a:pt x="4153" y="4786"/>
                      <a:pt x="4871" y="4557"/>
                    </a:cubicBezTo>
                    <a:cubicBezTo>
                      <a:pt x="5806" y="4245"/>
                      <a:pt x="6718" y="3703"/>
                      <a:pt x="7237" y="2849"/>
                    </a:cubicBezTo>
                    <a:cubicBezTo>
                      <a:pt x="7768" y="2029"/>
                      <a:pt x="7757" y="1059"/>
                      <a:pt x="7260" y="217"/>
                    </a:cubicBezTo>
                    <a:cubicBezTo>
                      <a:pt x="7214" y="136"/>
                      <a:pt x="7156" y="67"/>
                      <a:pt x="7087" y="21"/>
                    </a:cubicBezTo>
                    <a:cubicBezTo>
                      <a:pt x="7059" y="6"/>
                      <a:pt x="7030" y="0"/>
                      <a:pt x="700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0"/>
              <p:cNvSpPr/>
              <p:nvPr/>
            </p:nvSpPr>
            <p:spPr>
              <a:xfrm>
                <a:off x="8880525" y="4289444"/>
                <a:ext cx="105161" cy="67276"/>
              </a:xfrm>
              <a:custGeom>
                <a:avLst/>
                <a:gdLst/>
                <a:ahLst/>
                <a:cxnLst/>
                <a:rect l="l" t="t" r="r" b="b"/>
                <a:pathLst>
                  <a:path w="3256" h="2083" extrusionOk="0">
                    <a:moveTo>
                      <a:pt x="2381" y="0"/>
                    </a:moveTo>
                    <a:cubicBezTo>
                      <a:pt x="2249" y="0"/>
                      <a:pt x="1995" y="422"/>
                      <a:pt x="1951" y="467"/>
                    </a:cubicBezTo>
                    <a:cubicBezTo>
                      <a:pt x="1547" y="1090"/>
                      <a:pt x="785" y="1909"/>
                      <a:pt x="0" y="2083"/>
                    </a:cubicBezTo>
                    <a:cubicBezTo>
                      <a:pt x="728" y="1932"/>
                      <a:pt x="1362" y="1667"/>
                      <a:pt x="1905" y="1182"/>
                    </a:cubicBezTo>
                    <a:cubicBezTo>
                      <a:pt x="1997" y="1090"/>
                      <a:pt x="2101" y="1009"/>
                      <a:pt x="2194" y="951"/>
                    </a:cubicBezTo>
                    <a:cubicBezTo>
                      <a:pt x="2287" y="900"/>
                      <a:pt x="2398" y="857"/>
                      <a:pt x="2520" y="857"/>
                    </a:cubicBezTo>
                    <a:cubicBezTo>
                      <a:pt x="2534" y="857"/>
                      <a:pt x="2548" y="858"/>
                      <a:pt x="2563" y="859"/>
                    </a:cubicBezTo>
                    <a:cubicBezTo>
                      <a:pt x="2678" y="894"/>
                      <a:pt x="2794" y="974"/>
                      <a:pt x="2805" y="1101"/>
                    </a:cubicBezTo>
                    <a:cubicBezTo>
                      <a:pt x="2816" y="1233"/>
                      <a:pt x="2723" y="1354"/>
                      <a:pt x="2605" y="1356"/>
                    </a:cubicBezTo>
                    <a:lnTo>
                      <a:pt x="2605" y="1356"/>
                    </a:lnTo>
                    <a:cubicBezTo>
                      <a:pt x="2599" y="1356"/>
                      <a:pt x="2592" y="1356"/>
                      <a:pt x="2586" y="1355"/>
                    </a:cubicBezTo>
                    <a:lnTo>
                      <a:pt x="2586" y="1355"/>
                    </a:lnTo>
                    <a:cubicBezTo>
                      <a:pt x="2591" y="1356"/>
                      <a:pt x="2597" y="1356"/>
                      <a:pt x="2602" y="1356"/>
                    </a:cubicBezTo>
                    <a:cubicBezTo>
                      <a:pt x="2603" y="1356"/>
                      <a:pt x="2604" y="1356"/>
                      <a:pt x="2605" y="1356"/>
                    </a:cubicBezTo>
                    <a:lnTo>
                      <a:pt x="2605" y="1356"/>
                    </a:lnTo>
                    <a:cubicBezTo>
                      <a:pt x="2611" y="1356"/>
                      <a:pt x="2618" y="1356"/>
                      <a:pt x="2625" y="1356"/>
                    </a:cubicBezTo>
                    <a:cubicBezTo>
                      <a:pt x="2846" y="1356"/>
                      <a:pt x="3087" y="1263"/>
                      <a:pt x="3163" y="1067"/>
                    </a:cubicBezTo>
                    <a:cubicBezTo>
                      <a:pt x="3255" y="847"/>
                      <a:pt x="3175" y="570"/>
                      <a:pt x="3002" y="432"/>
                    </a:cubicBezTo>
                    <a:cubicBezTo>
                      <a:pt x="2898" y="348"/>
                      <a:pt x="2776" y="311"/>
                      <a:pt x="2653" y="311"/>
                    </a:cubicBezTo>
                    <a:cubicBezTo>
                      <a:pt x="2556" y="311"/>
                      <a:pt x="2458" y="334"/>
                      <a:pt x="2367" y="374"/>
                    </a:cubicBezTo>
                    <a:cubicBezTo>
                      <a:pt x="2413" y="317"/>
                      <a:pt x="2471" y="213"/>
                      <a:pt x="2459" y="143"/>
                    </a:cubicBezTo>
                    <a:cubicBezTo>
                      <a:pt x="2451" y="40"/>
                      <a:pt x="2422" y="0"/>
                      <a:pt x="238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0"/>
              <p:cNvSpPr/>
              <p:nvPr/>
            </p:nvSpPr>
            <p:spPr>
              <a:xfrm>
                <a:off x="8569241" y="4341734"/>
                <a:ext cx="227439" cy="140623"/>
              </a:xfrm>
              <a:custGeom>
                <a:avLst/>
                <a:gdLst/>
                <a:ahLst/>
                <a:cxnLst/>
                <a:rect l="l" t="t" r="r" b="b"/>
                <a:pathLst>
                  <a:path w="7042" h="4354" extrusionOk="0">
                    <a:moveTo>
                      <a:pt x="1940" y="210"/>
                    </a:moveTo>
                    <a:cubicBezTo>
                      <a:pt x="2066" y="221"/>
                      <a:pt x="2182" y="233"/>
                      <a:pt x="2309" y="267"/>
                    </a:cubicBezTo>
                    <a:cubicBezTo>
                      <a:pt x="2563" y="337"/>
                      <a:pt x="2782" y="440"/>
                      <a:pt x="2990" y="579"/>
                    </a:cubicBezTo>
                    <a:cubicBezTo>
                      <a:pt x="3405" y="856"/>
                      <a:pt x="3740" y="1248"/>
                      <a:pt x="4029" y="1664"/>
                    </a:cubicBezTo>
                    <a:cubicBezTo>
                      <a:pt x="4306" y="2068"/>
                      <a:pt x="4548" y="2507"/>
                      <a:pt x="4848" y="2887"/>
                    </a:cubicBezTo>
                    <a:cubicBezTo>
                      <a:pt x="5137" y="3291"/>
                      <a:pt x="5518" y="3626"/>
                      <a:pt x="5922" y="3915"/>
                    </a:cubicBezTo>
                    <a:cubicBezTo>
                      <a:pt x="5714" y="3776"/>
                      <a:pt x="5518" y="3626"/>
                      <a:pt x="5333" y="3465"/>
                    </a:cubicBezTo>
                    <a:cubicBezTo>
                      <a:pt x="5137" y="3315"/>
                      <a:pt x="4964" y="3118"/>
                      <a:pt x="4825" y="2922"/>
                    </a:cubicBezTo>
                    <a:cubicBezTo>
                      <a:pt x="4525" y="2530"/>
                      <a:pt x="4260" y="2103"/>
                      <a:pt x="3971" y="1699"/>
                    </a:cubicBezTo>
                    <a:cubicBezTo>
                      <a:pt x="3694" y="1295"/>
                      <a:pt x="3382" y="902"/>
                      <a:pt x="2967" y="625"/>
                    </a:cubicBezTo>
                    <a:cubicBezTo>
                      <a:pt x="2863" y="556"/>
                      <a:pt x="2759" y="498"/>
                      <a:pt x="2644" y="440"/>
                    </a:cubicBezTo>
                    <a:cubicBezTo>
                      <a:pt x="2528" y="383"/>
                      <a:pt x="2413" y="337"/>
                      <a:pt x="2297" y="313"/>
                    </a:cubicBezTo>
                    <a:cubicBezTo>
                      <a:pt x="2182" y="279"/>
                      <a:pt x="2055" y="256"/>
                      <a:pt x="1940" y="233"/>
                    </a:cubicBezTo>
                    <a:cubicBezTo>
                      <a:pt x="1876" y="227"/>
                      <a:pt x="1815" y="224"/>
                      <a:pt x="1753" y="224"/>
                    </a:cubicBezTo>
                    <a:cubicBezTo>
                      <a:pt x="1691" y="224"/>
                      <a:pt x="1628" y="227"/>
                      <a:pt x="1559" y="233"/>
                    </a:cubicBezTo>
                    <a:cubicBezTo>
                      <a:pt x="1674" y="221"/>
                      <a:pt x="1813" y="210"/>
                      <a:pt x="1940" y="210"/>
                    </a:cubicBezTo>
                    <a:close/>
                    <a:moveTo>
                      <a:pt x="6377" y="4269"/>
                    </a:moveTo>
                    <a:cubicBezTo>
                      <a:pt x="6379" y="4270"/>
                      <a:pt x="6381" y="4271"/>
                      <a:pt x="6383" y="4273"/>
                    </a:cubicBezTo>
                    <a:cubicBezTo>
                      <a:pt x="6381" y="4271"/>
                      <a:pt x="6379" y="4270"/>
                      <a:pt x="6377" y="4269"/>
                    </a:cubicBezTo>
                    <a:close/>
                    <a:moveTo>
                      <a:pt x="1935" y="0"/>
                    </a:moveTo>
                    <a:cubicBezTo>
                      <a:pt x="1792" y="0"/>
                      <a:pt x="1648" y="12"/>
                      <a:pt x="1501" y="36"/>
                    </a:cubicBezTo>
                    <a:cubicBezTo>
                      <a:pt x="1316" y="60"/>
                      <a:pt x="1132" y="117"/>
                      <a:pt x="947" y="198"/>
                    </a:cubicBezTo>
                    <a:cubicBezTo>
                      <a:pt x="601" y="325"/>
                      <a:pt x="324" y="556"/>
                      <a:pt x="0" y="717"/>
                    </a:cubicBezTo>
                    <a:cubicBezTo>
                      <a:pt x="430" y="510"/>
                      <a:pt x="917" y="383"/>
                      <a:pt x="1396" y="383"/>
                    </a:cubicBezTo>
                    <a:cubicBezTo>
                      <a:pt x="1664" y="383"/>
                      <a:pt x="1930" y="423"/>
                      <a:pt x="2182" y="510"/>
                    </a:cubicBezTo>
                    <a:cubicBezTo>
                      <a:pt x="2563" y="637"/>
                      <a:pt x="3198" y="914"/>
                      <a:pt x="3209" y="1387"/>
                    </a:cubicBezTo>
                    <a:cubicBezTo>
                      <a:pt x="3209" y="1549"/>
                      <a:pt x="3163" y="1733"/>
                      <a:pt x="3048" y="1837"/>
                    </a:cubicBezTo>
                    <a:cubicBezTo>
                      <a:pt x="2993" y="1882"/>
                      <a:pt x="2917" y="1905"/>
                      <a:pt x="2840" y="1905"/>
                    </a:cubicBezTo>
                    <a:cubicBezTo>
                      <a:pt x="2739" y="1905"/>
                      <a:pt x="2638" y="1865"/>
                      <a:pt x="2586" y="1779"/>
                    </a:cubicBezTo>
                    <a:lnTo>
                      <a:pt x="2586" y="1779"/>
                    </a:lnTo>
                    <a:cubicBezTo>
                      <a:pt x="2621" y="1999"/>
                      <a:pt x="2817" y="2183"/>
                      <a:pt x="3036" y="2183"/>
                    </a:cubicBezTo>
                    <a:cubicBezTo>
                      <a:pt x="3255" y="2183"/>
                      <a:pt x="3440" y="1999"/>
                      <a:pt x="3475" y="1779"/>
                    </a:cubicBezTo>
                    <a:cubicBezTo>
                      <a:pt x="3786" y="2414"/>
                      <a:pt x="3786" y="3084"/>
                      <a:pt x="3613" y="3753"/>
                    </a:cubicBezTo>
                    <a:cubicBezTo>
                      <a:pt x="3613" y="3753"/>
                      <a:pt x="3798" y="3661"/>
                      <a:pt x="3913" y="3557"/>
                    </a:cubicBezTo>
                    <a:lnTo>
                      <a:pt x="3913" y="3557"/>
                    </a:lnTo>
                    <a:cubicBezTo>
                      <a:pt x="3913" y="3557"/>
                      <a:pt x="3983" y="3834"/>
                      <a:pt x="3902" y="4353"/>
                    </a:cubicBezTo>
                    <a:cubicBezTo>
                      <a:pt x="4213" y="4076"/>
                      <a:pt x="4306" y="3984"/>
                      <a:pt x="4502" y="3615"/>
                    </a:cubicBezTo>
                    <a:cubicBezTo>
                      <a:pt x="4687" y="4088"/>
                      <a:pt x="4998" y="4160"/>
                      <a:pt x="5343" y="4160"/>
                    </a:cubicBezTo>
                    <a:cubicBezTo>
                      <a:pt x="5494" y="4160"/>
                      <a:pt x="5652" y="4146"/>
                      <a:pt x="5808" y="4146"/>
                    </a:cubicBezTo>
                    <a:cubicBezTo>
                      <a:pt x="6005" y="4146"/>
                      <a:pt x="6200" y="4168"/>
                      <a:pt x="6377" y="4269"/>
                    </a:cubicBezTo>
                    <a:lnTo>
                      <a:pt x="6377" y="4269"/>
                    </a:lnTo>
                    <a:cubicBezTo>
                      <a:pt x="5777" y="3918"/>
                      <a:pt x="6508" y="2863"/>
                      <a:pt x="5922" y="2587"/>
                    </a:cubicBezTo>
                    <a:lnTo>
                      <a:pt x="5922" y="2587"/>
                    </a:lnTo>
                    <a:cubicBezTo>
                      <a:pt x="6041" y="2598"/>
                      <a:pt x="6158" y="2605"/>
                      <a:pt x="6271" y="2605"/>
                    </a:cubicBezTo>
                    <a:cubicBezTo>
                      <a:pt x="6542" y="2605"/>
                      <a:pt x="6798" y="2564"/>
                      <a:pt x="7041" y="2426"/>
                    </a:cubicBezTo>
                    <a:cubicBezTo>
                      <a:pt x="5876" y="2414"/>
                      <a:pt x="4767" y="1595"/>
                      <a:pt x="3925" y="844"/>
                    </a:cubicBezTo>
                    <a:cubicBezTo>
                      <a:pt x="3336" y="313"/>
                      <a:pt x="2665" y="0"/>
                      <a:pt x="1935"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0"/>
              <p:cNvSpPr/>
              <p:nvPr/>
            </p:nvSpPr>
            <p:spPr>
              <a:xfrm>
                <a:off x="8708282" y="4358174"/>
                <a:ext cx="150636" cy="53614"/>
              </a:xfrm>
              <a:custGeom>
                <a:avLst/>
                <a:gdLst/>
                <a:ahLst/>
                <a:cxnLst/>
                <a:rect l="l" t="t" r="r" b="b"/>
                <a:pathLst>
                  <a:path w="4664" h="1660" extrusionOk="0">
                    <a:moveTo>
                      <a:pt x="970" y="509"/>
                    </a:moveTo>
                    <a:lnTo>
                      <a:pt x="970" y="509"/>
                    </a:lnTo>
                    <a:cubicBezTo>
                      <a:pt x="1178" y="589"/>
                      <a:pt x="1386" y="670"/>
                      <a:pt x="1617" y="728"/>
                    </a:cubicBezTo>
                    <a:cubicBezTo>
                      <a:pt x="1836" y="786"/>
                      <a:pt x="2055" y="820"/>
                      <a:pt x="2298" y="855"/>
                    </a:cubicBezTo>
                    <a:cubicBezTo>
                      <a:pt x="2517" y="878"/>
                      <a:pt x="2759" y="878"/>
                      <a:pt x="3002" y="878"/>
                    </a:cubicBezTo>
                    <a:cubicBezTo>
                      <a:pt x="3221" y="866"/>
                      <a:pt x="3464" y="855"/>
                      <a:pt x="3694" y="843"/>
                    </a:cubicBezTo>
                    <a:lnTo>
                      <a:pt x="3694" y="843"/>
                    </a:lnTo>
                    <a:cubicBezTo>
                      <a:pt x="3464" y="878"/>
                      <a:pt x="3221" y="913"/>
                      <a:pt x="2967" y="924"/>
                    </a:cubicBezTo>
                    <a:cubicBezTo>
                      <a:pt x="2896" y="927"/>
                      <a:pt x="2826" y="929"/>
                      <a:pt x="2757" y="929"/>
                    </a:cubicBezTo>
                    <a:cubicBezTo>
                      <a:pt x="2590" y="929"/>
                      <a:pt x="2426" y="921"/>
                      <a:pt x="2263" y="913"/>
                    </a:cubicBezTo>
                    <a:cubicBezTo>
                      <a:pt x="2032" y="878"/>
                      <a:pt x="1801" y="843"/>
                      <a:pt x="1582" y="763"/>
                    </a:cubicBezTo>
                    <a:cubicBezTo>
                      <a:pt x="1363" y="693"/>
                      <a:pt x="1155" y="612"/>
                      <a:pt x="970" y="509"/>
                    </a:cubicBezTo>
                    <a:close/>
                    <a:moveTo>
                      <a:pt x="1" y="1"/>
                    </a:moveTo>
                    <a:cubicBezTo>
                      <a:pt x="685" y="602"/>
                      <a:pt x="2459" y="1660"/>
                      <a:pt x="3607" y="1660"/>
                    </a:cubicBezTo>
                    <a:cubicBezTo>
                      <a:pt x="3738" y="1660"/>
                      <a:pt x="3860" y="1646"/>
                      <a:pt x="3971" y="1617"/>
                    </a:cubicBezTo>
                    <a:cubicBezTo>
                      <a:pt x="3948" y="1570"/>
                      <a:pt x="3256" y="1374"/>
                      <a:pt x="3106" y="1224"/>
                    </a:cubicBezTo>
                    <a:lnTo>
                      <a:pt x="3106" y="1224"/>
                    </a:lnTo>
                    <a:cubicBezTo>
                      <a:pt x="3153" y="1229"/>
                      <a:pt x="3202" y="1232"/>
                      <a:pt x="3253" y="1232"/>
                    </a:cubicBezTo>
                    <a:cubicBezTo>
                      <a:pt x="3749" y="1232"/>
                      <a:pt x="4349" y="979"/>
                      <a:pt x="4664" y="612"/>
                    </a:cubicBezTo>
                    <a:lnTo>
                      <a:pt x="4664" y="612"/>
                    </a:lnTo>
                    <a:cubicBezTo>
                      <a:pt x="4243" y="677"/>
                      <a:pt x="3819" y="709"/>
                      <a:pt x="3394" y="709"/>
                    </a:cubicBezTo>
                    <a:cubicBezTo>
                      <a:pt x="2224" y="709"/>
                      <a:pt x="1060" y="467"/>
                      <a:pt x="1"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0"/>
              <p:cNvSpPr/>
              <p:nvPr/>
            </p:nvSpPr>
            <p:spPr>
              <a:xfrm>
                <a:off x="8398872" y="4694068"/>
                <a:ext cx="194269" cy="264710"/>
              </a:xfrm>
              <a:custGeom>
                <a:avLst/>
                <a:gdLst/>
                <a:ahLst/>
                <a:cxnLst/>
                <a:rect l="l" t="t" r="r" b="b"/>
                <a:pathLst>
                  <a:path w="6015" h="8196" extrusionOk="0">
                    <a:moveTo>
                      <a:pt x="6014" y="1"/>
                    </a:moveTo>
                    <a:cubicBezTo>
                      <a:pt x="5995" y="2"/>
                      <a:pt x="5975" y="4"/>
                      <a:pt x="5955" y="7"/>
                    </a:cubicBezTo>
                    <a:lnTo>
                      <a:pt x="5955" y="7"/>
                    </a:lnTo>
                    <a:cubicBezTo>
                      <a:pt x="5975" y="5"/>
                      <a:pt x="5994" y="3"/>
                      <a:pt x="6014" y="1"/>
                    </a:cubicBezTo>
                    <a:close/>
                    <a:moveTo>
                      <a:pt x="5955" y="7"/>
                    </a:moveTo>
                    <a:cubicBezTo>
                      <a:pt x="4593" y="166"/>
                      <a:pt x="3340" y="1104"/>
                      <a:pt x="2817" y="2390"/>
                    </a:cubicBezTo>
                    <a:cubicBezTo>
                      <a:pt x="2597" y="2921"/>
                      <a:pt x="2494" y="3486"/>
                      <a:pt x="2355" y="4029"/>
                    </a:cubicBezTo>
                    <a:cubicBezTo>
                      <a:pt x="2205" y="4583"/>
                      <a:pt x="1974" y="5137"/>
                      <a:pt x="1570" y="5541"/>
                    </a:cubicBezTo>
                    <a:cubicBezTo>
                      <a:pt x="1276" y="5835"/>
                      <a:pt x="859" y="6032"/>
                      <a:pt x="449" y="6032"/>
                    </a:cubicBezTo>
                    <a:cubicBezTo>
                      <a:pt x="296" y="6032"/>
                      <a:pt x="144" y="6005"/>
                      <a:pt x="0" y="5945"/>
                    </a:cubicBezTo>
                    <a:lnTo>
                      <a:pt x="0" y="5945"/>
                    </a:lnTo>
                    <a:cubicBezTo>
                      <a:pt x="323" y="6261"/>
                      <a:pt x="800" y="6449"/>
                      <a:pt x="1259" y="6449"/>
                    </a:cubicBezTo>
                    <a:cubicBezTo>
                      <a:pt x="1555" y="6449"/>
                      <a:pt x="1843" y="6371"/>
                      <a:pt x="2078" y="6199"/>
                    </a:cubicBezTo>
                    <a:lnTo>
                      <a:pt x="2078" y="6199"/>
                    </a:lnTo>
                    <a:cubicBezTo>
                      <a:pt x="1870" y="6868"/>
                      <a:pt x="2251" y="7838"/>
                      <a:pt x="2851" y="8196"/>
                    </a:cubicBezTo>
                    <a:cubicBezTo>
                      <a:pt x="2494" y="6684"/>
                      <a:pt x="3105" y="6049"/>
                      <a:pt x="3359" y="3856"/>
                    </a:cubicBezTo>
                    <a:cubicBezTo>
                      <a:pt x="3697" y="1135"/>
                      <a:pt x="5195" y="111"/>
                      <a:pt x="5955" y="7"/>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0"/>
              <p:cNvSpPr/>
              <p:nvPr/>
            </p:nvSpPr>
            <p:spPr>
              <a:xfrm>
                <a:off x="8523379" y="4697039"/>
                <a:ext cx="97700" cy="213293"/>
              </a:xfrm>
              <a:custGeom>
                <a:avLst/>
                <a:gdLst/>
                <a:ahLst/>
                <a:cxnLst/>
                <a:rect l="l" t="t" r="r" b="b"/>
                <a:pathLst>
                  <a:path w="3025" h="6604" extrusionOk="0">
                    <a:moveTo>
                      <a:pt x="1155" y="936"/>
                    </a:moveTo>
                    <a:lnTo>
                      <a:pt x="1155" y="936"/>
                    </a:lnTo>
                    <a:cubicBezTo>
                      <a:pt x="843" y="1282"/>
                      <a:pt x="728" y="1744"/>
                      <a:pt x="728" y="2182"/>
                    </a:cubicBezTo>
                    <a:cubicBezTo>
                      <a:pt x="728" y="2621"/>
                      <a:pt x="866" y="3060"/>
                      <a:pt x="1016" y="3475"/>
                    </a:cubicBezTo>
                    <a:cubicBezTo>
                      <a:pt x="1178" y="3891"/>
                      <a:pt x="1363" y="4295"/>
                      <a:pt x="1513" y="4733"/>
                    </a:cubicBezTo>
                    <a:cubicBezTo>
                      <a:pt x="1582" y="4941"/>
                      <a:pt x="1628" y="5160"/>
                      <a:pt x="1651" y="5391"/>
                    </a:cubicBezTo>
                    <a:cubicBezTo>
                      <a:pt x="1686" y="5622"/>
                      <a:pt x="1697" y="5841"/>
                      <a:pt x="1686" y="6072"/>
                    </a:cubicBezTo>
                    <a:cubicBezTo>
                      <a:pt x="1674" y="5622"/>
                      <a:pt x="1593" y="5172"/>
                      <a:pt x="1455" y="4745"/>
                    </a:cubicBezTo>
                    <a:cubicBezTo>
                      <a:pt x="1328" y="4318"/>
                      <a:pt x="1120" y="3914"/>
                      <a:pt x="959" y="3487"/>
                    </a:cubicBezTo>
                    <a:cubicBezTo>
                      <a:pt x="809" y="3071"/>
                      <a:pt x="670" y="2621"/>
                      <a:pt x="693" y="2159"/>
                    </a:cubicBezTo>
                    <a:cubicBezTo>
                      <a:pt x="693" y="1929"/>
                      <a:pt x="728" y="1698"/>
                      <a:pt x="809" y="1501"/>
                    </a:cubicBezTo>
                    <a:cubicBezTo>
                      <a:pt x="843" y="1398"/>
                      <a:pt x="889" y="1282"/>
                      <a:pt x="947" y="1190"/>
                    </a:cubicBezTo>
                    <a:cubicBezTo>
                      <a:pt x="1005" y="1097"/>
                      <a:pt x="1074" y="1005"/>
                      <a:pt x="1155" y="936"/>
                    </a:cubicBezTo>
                    <a:close/>
                    <a:moveTo>
                      <a:pt x="2309" y="1"/>
                    </a:moveTo>
                    <a:cubicBezTo>
                      <a:pt x="2021" y="163"/>
                      <a:pt x="1709" y="243"/>
                      <a:pt x="1443" y="451"/>
                    </a:cubicBezTo>
                    <a:cubicBezTo>
                      <a:pt x="1293" y="543"/>
                      <a:pt x="1155" y="659"/>
                      <a:pt x="1039" y="797"/>
                    </a:cubicBezTo>
                    <a:cubicBezTo>
                      <a:pt x="474" y="1386"/>
                      <a:pt x="301" y="2159"/>
                      <a:pt x="405" y="3025"/>
                    </a:cubicBezTo>
                    <a:cubicBezTo>
                      <a:pt x="532" y="4041"/>
                      <a:pt x="589" y="5299"/>
                      <a:pt x="1" y="6188"/>
                    </a:cubicBezTo>
                    <a:cubicBezTo>
                      <a:pt x="312" y="5980"/>
                      <a:pt x="520" y="5714"/>
                      <a:pt x="670" y="5391"/>
                    </a:cubicBezTo>
                    <a:lnTo>
                      <a:pt x="670" y="5391"/>
                    </a:lnTo>
                    <a:cubicBezTo>
                      <a:pt x="578" y="5979"/>
                      <a:pt x="1752" y="5968"/>
                      <a:pt x="1709" y="6601"/>
                    </a:cubicBezTo>
                    <a:lnTo>
                      <a:pt x="1709" y="6601"/>
                    </a:lnTo>
                    <a:cubicBezTo>
                      <a:pt x="1757" y="5933"/>
                      <a:pt x="2713" y="5610"/>
                      <a:pt x="2171" y="4860"/>
                    </a:cubicBezTo>
                    <a:lnTo>
                      <a:pt x="2171" y="4860"/>
                    </a:lnTo>
                    <a:cubicBezTo>
                      <a:pt x="2308" y="4877"/>
                      <a:pt x="2411" y="4886"/>
                      <a:pt x="2503" y="4886"/>
                    </a:cubicBezTo>
                    <a:cubicBezTo>
                      <a:pt x="2666" y="4886"/>
                      <a:pt x="2796" y="4857"/>
                      <a:pt x="3025" y="4791"/>
                    </a:cubicBezTo>
                    <a:cubicBezTo>
                      <a:pt x="2598" y="4606"/>
                      <a:pt x="2425" y="4399"/>
                      <a:pt x="2425" y="4399"/>
                    </a:cubicBezTo>
                    <a:cubicBezTo>
                      <a:pt x="2563" y="4376"/>
                      <a:pt x="2736" y="4272"/>
                      <a:pt x="2736" y="4272"/>
                    </a:cubicBezTo>
                    <a:cubicBezTo>
                      <a:pt x="2136" y="4052"/>
                      <a:pt x="1640" y="3718"/>
                      <a:pt x="1328" y="3164"/>
                    </a:cubicBezTo>
                    <a:lnTo>
                      <a:pt x="1328" y="3164"/>
                    </a:lnTo>
                    <a:cubicBezTo>
                      <a:pt x="1386" y="3186"/>
                      <a:pt x="1450" y="3197"/>
                      <a:pt x="1512" y="3197"/>
                    </a:cubicBezTo>
                    <a:cubicBezTo>
                      <a:pt x="1647" y="3197"/>
                      <a:pt x="1780" y="3143"/>
                      <a:pt x="1859" y="3025"/>
                    </a:cubicBezTo>
                    <a:cubicBezTo>
                      <a:pt x="1963" y="2852"/>
                      <a:pt x="1928" y="2621"/>
                      <a:pt x="1790" y="2483"/>
                    </a:cubicBezTo>
                    <a:lnTo>
                      <a:pt x="1790" y="2483"/>
                    </a:lnTo>
                    <a:cubicBezTo>
                      <a:pt x="1847" y="2610"/>
                      <a:pt x="1732" y="2817"/>
                      <a:pt x="1582" y="2852"/>
                    </a:cubicBezTo>
                    <a:cubicBezTo>
                      <a:pt x="1548" y="2863"/>
                      <a:pt x="1512" y="2868"/>
                      <a:pt x="1477" y="2868"/>
                    </a:cubicBezTo>
                    <a:cubicBezTo>
                      <a:pt x="1367" y="2868"/>
                      <a:pt x="1253" y="2821"/>
                      <a:pt x="1166" y="2760"/>
                    </a:cubicBezTo>
                    <a:cubicBezTo>
                      <a:pt x="820" y="2494"/>
                      <a:pt x="936" y="1894"/>
                      <a:pt x="1039" y="1548"/>
                    </a:cubicBezTo>
                    <a:cubicBezTo>
                      <a:pt x="1213" y="878"/>
                      <a:pt x="1709" y="347"/>
                      <a:pt x="2309" y="1"/>
                    </a:cubicBezTo>
                    <a:close/>
                    <a:moveTo>
                      <a:pt x="1709" y="6601"/>
                    </a:moveTo>
                    <a:cubicBezTo>
                      <a:pt x="1709" y="6602"/>
                      <a:pt x="1709" y="6603"/>
                      <a:pt x="1709" y="6603"/>
                    </a:cubicBezTo>
                    <a:cubicBezTo>
                      <a:pt x="1709" y="6603"/>
                      <a:pt x="1709" y="6602"/>
                      <a:pt x="1709" y="660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0"/>
              <p:cNvSpPr/>
              <p:nvPr/>
            </p:nvSpPr>
            <p:spPr>
              <a:xfrm>
                <a:off x="8512204" y="4786535"/>
                <a:ext cx="17925" cy="77934"/>
              </a:xfrm>
              <a:custGeom>
                <a:avLst/>
                <a:gdLst/>
                <a:ahLst/>
                <a:cxnLst/>
                <a:rect l="l" t="t" r="r" b="b"/>
                <a:pathLst>
                  <a:path w="555" h="2413" extrusionOk="0">
                    <a:moveTo>
                      <a:pt x="312" y="0"/>
                    </a:moveTo>
                    <a:lnTo>
                      <a:pt x="312" y="0"/>
                    </a:lnTo>
                    <a:cubicBezTo>
                      <a:pt x="208" y="808"/>
                      <a:pt x="93" y="1605"/>
                      <a:pt x="0" y="2413"/>
                    </a:cubicBezTo>
                    <a:cubicBezTo>
                      <a:pt x="427" y="1674"/>
                      <a:pt x="554" y="831"/>
                      <a:pt x="31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0"/>
              <p:cNvSpPr/>
              <p:nvPr/>
            </p:nvSpPr>
            <p:spPr>
              <a:xfrm>
                <a:off x="8398129" y="4618394"/>
                <a:ext cx="83521" cy="96957"/>
              </a:xfrm>
              <a:custGeom>
                <a:avLst/>
                <a:gdLst/>
                <a:ahLst/>
                <a:cxnLst/>
                <a:rect l="l" t="t" r="r" b="b"/>
                <a:pathLst>
                  <a:path w="2586" h="3002" extrusionOk="0">
                    <a:moveTo>
                      <a:pt x="2124" y="1039"/>
                    </a:moveTo>
                    <a:lnTo>
                      <a:pt x="2124" y="1039"/>
                    </a:lnTo>
                    <a:cubicBezTo>
                      <a:pt x="2066" y="1212"/>
                      <a:pt x="1974" y="1362"/>
                      <a:pt x="1836" y="1501"/>
                    </a:cubicBezTo>
                    <a:cubicBezTo>
                      <a:pt x="1709" y="1628"/>
                      <a:pt x="1547" y="1732"/>
                      <a:pt x="1397" y="1813"/>
                    </a:cubicBezTo>
                    <a:cubicBezTo>
                      <a:pt x="1224" y="1882"/>
                      <a:pt x="1051" y="1940"/>
                      <a:pt x="889" y="1997"/>
                    </a:cubicBezTo>
                    <a:cubicBezTo>
                      <a:pt x="716" y="2055"/>
                      <a:pt x="554" y="2136"/>
                      <a:pt x="416" y="2251"/>
                    </a:cubicBezTo>
                    <a:cubicBezTo>
                      <a:pt x="508" y="2101"/>
                      <a:pt x="681" y="2020"/>
                      <a:pt x="854" y="1940"/>
                    </a:cubicBezTo>
                    <a:cubicBezTo>
                      <a:pt x="1004" y="1882"/>
                      <a:pt x="1155" y="1824"/>
                      <a:pt x="1305" y="1766"/>
                    </a:cubicBezTo>
                    <a:cubicBezTo>
                      <a:pt x="1270" y="1766"/>
                      <a:pt x="1235" y="1790"/>
                      <a:pt x="1201" y="1790"/>
                    </a:cubicBezTo>
                    <a:cubicBezTo>
                      <a:pt x="1028" y="1790"/>
                      <a:pt x="854" y="1743"/>
                      <a:pt x="727" y="1628"/>
                    </a:cubicBezTo>
                    <a:lnTo>
                      <a:pt x="727" y="1628"/>
                    </a:lnTo>
                    <a:cubicBezTo>
                      <a:pt x="889" y="1686"/>
                      <a:pt x="1051" y="1709"/>
                      <a:pt x="1201" y="1709"/>
                    </a:cubicBezTo>
                    <a:cubicBezTo>
                      <a:pt x="1316" y="1709"/>
                      <a:pt x="1432" y="1686"/>
                      <a:pt x="1547" y="1651"/>
                    </a:cubicBezTo>
                    <a:cubicBezTo>
                      <a:pt x="1651" y="1593"/>
                      <a:pt x="1732" y="1536"/>
                      <a:pt x="1812" y="1466"/>
                    </a:cubicBezTo>
                    <a:cubicBezTo>
                      <a:pt x="1939" y="1351"/>
                      <a:pt x="2043" y="1189"/>
                      <a:pt x="2124" y="1039"/>
                    </a:cubicBezTo>
                    <a:close/>
                    <a:moveTo>
                      <a:pt x="2551" y="0"/>
                    </a:moveTo>
                    <a:lnTo>
                      <a:pt x="2551" y="0"/>
                    </a:lnTo>
                    <a:cubicBezTo>
                      <a:pt x="2517" y="150"/>
                      <a:pt x="2447" y="301"/>
                      <a:pt x="2355" y="462"/>
                    </a:cubicBezTo>
                    <a:cubicBezTo>
                      <a:pt x="2178" y="775"/>
                      <a:pt x="1831" y="965"/>
                      <a:pt x="1477" y="965"/>
                    </a:cubicBezTo>
                    <a:cubicBezTo>
                      <a:pt x="1439" y="965"/>
                      <a:pt x="1400" y="963"/>
                      <a:pt x="1362" y="958"/>
                    </a:cubicBezTo>
                    <a:cubicBezTo>
                      <a:pt x="970" y="924"/>
                      <a:pt x="577" y="612"/>
                      <a:pt x="474" y="243"/>
                    </a:cubicBezTo>
                    <a:cubicBezTo>
                      <a:pt x="323" y="347"/>
                      <a:pt x="243" y="520"/>
                      <a:pt x="254" y="693"/>
                    </a:cubicBezTo>
                    <a:cubicBezTo>
                      <a:pt x="266" y="866"/>
                      <a:pt x="427" y="993"/>
                      <a:pt x="577" y="1051"/>
                    </a:cubicBezTo>
                    <a:cubicBezTo>
                      <a:pt x="474" y="1097"/>
                      <a:pt x="335" y="1132"/>
                      <a:pt x="231" y="1224"/>
                    </a:cubicBezTo>
                    <a:cubicBezTo>
                      <a:pt x="139" y="1305"/>
                      <a:pt x="93" y="1455"/>
                      <a:pt x="150" y="1570"/>
                    </a:cubicBezTo>
                    <a:cubicBezTo>
                      <a:pt x="190" y="1639"/>
                      <a:pt x="295" y="1691"/>
                      <a:pt x="390" y="1691"/>
                    </a:cubicBezTo>
                    <a:cubicBezTo>
                      <a:pt x="407" y="1691"/>
                      <a:pt x="423" y="1689"/>
                      <a:pt x="439" y="1686"/>
                    </a:cubicBezTo>
                    <a:lnTo>
                      <a:pt x="439" y="1686"/>
                    </a:lnTo>
                    <a:cubicBezTo>
                      <a:pt x="254" y="1824"/>
                      <a:pt x="104" y="2043"/>
                      <a:pt x="70" y="2286"/>
                    </a:cubicBezTo>
                    <a:cubicBezTo>
                      <a:pt x="0" y="2563"/>
                      <a:pt x="150" y="2782"/>
                      <a:pt x="323" y="3001"/>
                    </a:cubicBezTo>
                    <a:cubicBezTo>
                      <a:pt x="312" y="2782"/>
                      <a:pt x="474" y="2598"/>
                      <a:pt x="658" y="2494"/>
                    </a:cubicBezTo>
                    <a:cubicBezTo>
                      <a:pt x="843" y="2378"/>
                      <a:pt x="1051" y="2320"/>
                      <a:pt x="1247" y="2228"/>
                    </a:cubicBezTo>
                    <a:cubicBezTo>
                      <a:pt x="1755" y="2020"/>
                      <a:pt x="2170" y="1582"/>
                      <a:pt x="2390" y="1074"/>
                    </a:cubicBezTo>
                    <a:cubicBezTo>
                      <a:pt x="2528" y="751"/>
                      <a:pt x="2586" y="358"/>
                      <a:pt x="255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0"/>
              <p:cNvSpPr/>
              <p:nvPr/>
            </p:nvSpPr>
            <p:spPr>
              <a:xfrm>
                <a:off x="8325492" y="4554284"/>
                <a:ext cx="177410" cy="239228"/>
              </a:xfrm>
              <a:custGeom>
                <a:avLst/>
                <a:gdLst/>
                <a:ahLst/>
                <a:cxnLst/>
                <a:rect l="l" t="t" r="r" b="b"/>
                <a:pathLst>
                  <a:path w="5493" h="7407" extrusionOk="0">
                    <a:moveTo>
                      <a:pt x="3542" y="6441"/>
                    </a:moveTo>
                    <a:lnTo>
                      <a:pt x="3542" y="6441"/>
                    </a:lnTo>
                    <a:cubicBezTo>
                      <a:pt x="3334" y="6637"/>
                      <a:pt x="3092" y="6799"/>
                      <a:pt x="2826" y="6914"/>
                    </a:cubicBezTo>
                    <a:cubicBezTo>
                      <a:pt x="2572" y="7041"/>
                      <a:pt x="2295" y="7133"/>
                      <a:pt x="2007" y="7180"/>
                    </a:cubicBezTo>
                    <a:cubicBezTo>
                      <a:pt x="1901" y="7197"/>
                      <a:pt x="1795" y="7204"/>
                      <a:pt x="1689" y="7204"/>
                    </a:cubicBezTo>
                    <a:cubicBezTo>
                      <a:pt x="1506" y="7204"/>
                      <a:pt x="1324" y="7181"/>
                      <a:pt x="1141" y="7145"/>
                    </a:cubicBezTo>
                    <a:cubicBezTo>
                      <a:pt x="864" y="7076"/>
                      <a:pt x="599" y="6972"/>
                      <a:pt x="345" y="6822"/>
                    </a:cubicBezTo>
                    <a:lnTo>
                      <a:pt x="345" y="6822"/>
                    </a:lnTo>
                    <a:cubicBezTo>
                      <a:pt x="610" y="6960"/>
                      <a:pt x="887" y="7064"/>
                      <a:pt x="1164" y="7099"/>
                    </a:cubicBezTo>
                    <a:cubicBezTo>
                      <a:pt x="1323" y="7133"/>
                      <a:pt x="1489" y="7155"/>
                      <a:pt x="1656" y="7155"/>
                    </a:cubicBezTo>
                    <a:cubicBezTo>
                      <a:pt x="1770" y="7155"/>
                      <a:pt x="1883" y="7145"/>
                      <a:pt x="1995" y="7122"/>
                    </a:cubicBezTo>
                    <a:cubicBezTo>
                      <a:pt x="2272" y="7076"/>
                      <a:pt x="2538" y="6983"/>
                      <a:pt x="2803" y="6868"/>
                    </a:cubicBezTo>
                    <a:cubicBezTo>
                      <a:pt x="3057" y="6753"/>
                      <a:pt x="3311" y="6614"/>
                      <a:pt x="3542" y="6441"/>
                    </a:cubicBezTo>
                    <a:close/>
                    <a:moveTo>
                      <a:pt x="4800" y="0"/>
                    </a:moveTo>
                    <a:cubicBezTo>
                      <a:pt x="5227" y="1027"/>
                      <a:pt x="5158" y="2343"/>
                      <a:pt x="4766" y="3371"/>
                    </a:cubicBezTo>
                    <a:cubicBezTo>
                      <a:pt x="4639" y="3717"/>
                      <a:pt x="4465" y="4040"/>
                      <a:pt x="4258" y="4363"/>
                    </a:cubicBezTo>
                    <a:cubicBezTo>
                      <a:pt x="4165" y="4502"/>
                      <a:pt x="4050" y="4629"/>
                      <a:pt x="3934" y="4756"/>
                    </a:cubicBezTo>
                    <a:cubicBezTo>
                      <a:pt x="3796" y="4883"/>
                      <a:pt x="3669" y="4998"/>
                      <a:pt x="3565" y="5137"/>
                    </a:cubicBezTo>
                    <a:cubicBezTo>
                      <a:pt x="3473" y="5287"/>
                      <a:pt x="3392" y="5471"/>
                      <a:pt x="3450" y="5644"/>
                    </a:cubicBezTo>
                    <a:cubicBezTo>
                      <a:pt x="3492" y="5771"/>
                      <a:pt x="3589" y="5854"/>
                      <a:pt x="3701" y="5854"/>
                    </a:cubicBezTo>
                    <a:cubicBezTo>
                      <a:pt x="3738" y="5854"/>
                      <a:pt x="3777" y="5845"/>
                      <a:pt x="3815" y="5826"/>
                    </a:cubicBezTo>
                    <a:lnTo>
                      <a:pt x="3815" y="5826"/>
                    </a:lnTo>
                    <a:cubicBezTo>
                      <a:pt x="3435" y="6027"/>
                      <a:pt x="3049" y="6107"/>
                      <a:pt x="2663" y="6107"/>
                    </a:cubicBezTo>
                    <a:cubicBezTo>
                      <a:pt x="2316" y="6107"/>
                      <a:pt x="1968" y="6042"/>
                      <a:pt x="1626" y="5945"/>
                    </a:cubicBezTo>
                    <a:cubicBezTo>
                      <a:pt x="1481" y="5907"/>
                      <a:pt x="1338" y="5890"/>
                      <a:pt x="1203" y="5890"/>
                    </a:cubicBezTo>
                    <a:cubicBezTo>
                      <a:pt x="672" y="5890"/>
                      <a:pt x="285" y="6163"/>
                      <a:pt x="552" y="6568"/>
                    </a:cubicBezTo>
                    <a:cubicBezTo>
                      <a:pt x="472" y="6568"/>
                      <a:pt x="379" y="6499"/>
                      <a:pt x="275" y="6499"/>
                    </a:cubicBezTo>
                    <a:cubicBezTo>
                      <a:pt x="269" y="6498"/>
                      <a:pt x="263" y="6498"/>
                      <a:pt x="257" y="6498"/>
                    </a:cubicBezTo>
                    <a:cubicBezTo>
                      <a:pt x="115" y="6498"/>
                      <a:pt x="1" y="6621"/>
                      <a:pt x="56" y="6776"/>
                    </a:cubicBezTo>
                    <a:cubicBezTo>
                      <a:pt x="91" y="6856"/>
                      <a:pt x="160" y="6903"/>
                      <a:pt x="229" y="6960"/>
                    </a:cubicBezTo>
                    <a:cubicBezTo>
                      <a:pt x="691" y="7253"/>
                      <a:pt x="1196" y="7406"/>
                      <a:pt x="1708" y="7406"/>
                    </a:cubicBezTo>
                    <a:cubicBezTo>
                      <a:pt x="2105" y="7406"/>
                      <a:pt x="2507" y="7314"/>
                      <a:pt x="2896" y="7122"/>
                    </a:cubicBezTo>
                    <a:cubicBezTo>
                      <a:pt x="3773" y="6672"/>
                      <a:pt x="4396" y="5806"/>
                      <a:pt x="4766" y="4883"/>
                    </a:cubicBezTo>
                    <a:cubicBezTo>
                      <a:pt x="5447" y="3232"/>
                      <a:pt x="5493" y="1639"/>
                      <a:pt x="4800"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0"/>
              <p:cNvSpPr/>
              <p:nvPr/>
            </p:nvSpPr>
            <p:spPr>
              <a:xfrm>
                <a:off x="8391411" y="4732857"/>
                <a:ext cx="82778" cy="100607"/>
              </a:xfrm>
              <a:custGeom>
                <a:avLst/>
                <a:gdLst/>
                <a:ahLst/>
                <a:cxnLst/>
                <a:rect l="l" t="t" r="r" b="b"/>
                <a:pathLst>
                  <a:path w="2563" h="3115" extrusionOk="0">
                    <a:moveTo>
                      <a:pt x="2563" y="0"/>
                    </a:moveTo>
                    <a:cubicBezTo>
                      <a:pt x="2332" y="762"/>
                      <a:pt x="1466" y="1454"/>
                      <a:pt x="797" y="1835"/>
                    </a:cubicBezTo>
                    <a:cubicBezTo>
                      <a:pt x="716" y="1881"/>
                      <a:pt x="0" y="2251"/>
                      <a:pt x="416" y="2309"/>
                    </a:cubicBezTo>
                    <a:cubicBezTo>
                      <a:pt x="428" y="2310"/>
                      <a:pt x="440" y="2311"/>
                      <a:pt x="452" y="2311"/>
                    </a:cubicBezTo>
                    <a:cubicBezTo>
                      <a:pt x="529" y="2311"/>
                      <a:pt x="598" y="2279"/>
                      <a:pt x="658" y="2239"/>
                    </a:cubicBezTo>
                    <a:lnTo>
                      <a:pt x="658" y="2239"/>
                    </a:lnTo>
                    <a:cubicBezTo>
                      <a:pt x="566" y="2435"/>
                      <a:pt x="543" y="2689"/>
                      <a:pt x="682" y="2874"/>
                    </a:cubicBezTo>
                    <a:cubicBezTo>
                      <a:pt x="782" y="3020"/>
                      <a:pt x="975" y="3115"/>
                      <a:pt x="1154" y="3115"/>
                    </a:cubicBezTo>
                    <a:cubicBezTo>
                      <a:pt x="1202" y="3115"/>
                      <a:pt x="1249" y="3108"/>
                      <a:pt x="1293" y="3093"/>
                    </a:cubicBezTo>
                    <a:cubicBezTo>
                      <a:pt x="1513" y="3013"/>
                      <a:pt x="1628" y="2759"/>
                      <a:pt x="1628" y="2528"/>
                    </a:cubicBezTo>
                    <a:lnTo>
                      <a:pt x="1628" y="2528"/>
                    </a:lnTo>
                    <a:cubicBezTo>
                      <a:pt x="1628" y="2638"/>
                      <a:pt x="1524" y="2731"/>
                      <a:pt x="1421" y="2731"/>
                    </a:cubicBezTo>
                    <a:cubicBezTo>
                      <a:pt x="1405" y="2731"/>
                      <a:pt x="1389" y="2729"/>
                      <a:pt x="1374" y="2724"/>
                    </a:cubicBezTo>
                    <a:cubicBezTo>
                      <a:pt x="1259" y="2701"/>
                      <a:pt x="1166" y="2586"/>
                      <a:pt x="1155" y="2459"/>
                    </a:cubicBezTo>
                    <a:cubicBezTo>
                      <a:pt x="1143" y="2343"/>
                      <a:pt x="1178" y="2205"/>
                      <a:pt x="1259" y="2112"/>
                    </a:cubicBezTo>
                    <a:cubicBezTo>
                      <a:pt x="1328" y="2008"/>
                      <a:pt x="1432" y="1916"/>
                      <a:pt x="1513" y="1835"/>
                    </a:cubicBezTo>
                    <a:cubicBezTo>
                      <a:pt x="2044" y="1327"/>
                      <a:pt x="2355" y="704"/>
                      <a:pt x="256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0"/>
              <p:cNvSpPr/>
              <p:nvPr/>
            </p:nvSpPr>
            <p:spPr>
              <a:xfrm>
                <a:off x="8473059" y="4423414"/>
                <a:ext cx="144661" cy="231186"/>
              </a:xfrm>
              <a:custGeom>
                <a:avLst/>
                <a:gdLst/>
                <a:ahLst/>
                <a:cxnLst/>
                <a:rect l="l" t="t" r="r" b="b"/>
                <a:pathLst>
                  <a:path w="4479" h="7158" extrusionOk="0">
                    <a:moveTo>
                      <a:pt x="993" y="1"/>
                    </a:moveTo>
                    <a:cubicBezTo>
                      <a:pt x="977" y="28"/>
                      <a:pt x="962" y="55"/>
                      <a:pt x="946" y="83"/>
                    </a:cubicBezTo>
                    <a:lnTo>
                      <a:pt x="946" y="83"/>
                    </a:lnTo>
                    <a:cubicBezTo>
                      <a:pt x="962" y="56"/>
                      <a:pt x="978" y="28"/>
                      <a:pt x="993" y="1"/>
                    </a:cubicBezTo>
                    <a:close/>
                    <a:moveTo>
                      <a:pt x="439" y="1501"/>
                    </a:moveTo>
                    <a:lnTo>
                      <a:pt x="439" y="1501"/>
                    </a:lnTo>
                    <a:cubicBezTo>
                      <a:pt x="416" y="1617"/>
                      <a:pt x="416" y="1744"/>
                      <a:pt x="416" y="1882"/>
                    </a:cubicBezTo>
                    <a:cubicBezTo>
                      <a:pt x="416" y="2009"/>
                      <a:pt x="427" y="2124"/>
                      <a:pt x="462" y="2240"/>
                    </a:cubicBezTo>
                    <a:cubicBezTo>
                      <a:pt x="485" y="2355"/>
                      <a:pt x="520" y="2471"/>
                      <a:pt x="566" y="2586"/>
                    </a:cubicBezTo>
                    <a:cubicBezTo>
                      <a:pt x="612" y="2702"/>
                      <a:pt x="670" y="2817"/>
                      <a:pt x="728" y="2909"/>
                    </a:cubicBezTo>
                    <a:cubicBezTo>
                      <a:pt x="970" y="3348"/>
                      <a:pt x="1339" y="3694"/>
                      <a:pt x="1720" y="3994"/>
                    </a:cubicBezTo>
                    <a:cubicBezTo>
                      <a:pt x="2101" y="4318"/>
                      <a:pt x="2517" y="4595"/>
                      <a:pt x="2874" y="4929"/>
                    </a:cubicBezTo>
                    <a:cubicBezTo>
                      <a:pt x="3071" y="5114"/>
                      <a:pt x="3232" y="5276"/>
                      <a:pt x="3382" y="5483"/>
                    </a:cubicBezTo>
                    <a:cubicBezTo>
                      <a:pt x="3532" y="5680"/>
                      <a:pt x="3671" y="5887"/>
                      <a:pt x="3786" y="6107"/>
                    </a:cubicBezTo>
                    <a:cubicBezTo>
                      <a:pt x="3532" y="5680"/>
                      <a:pt x="3209" y="5299"/>
                      <a:pt x="2851" y="4964"/>
                    </a:cubicBezTo>
                    <a:cubicBezTo>
                      <a:pt x="2459" y="4664"/>
                      <a:pt x="2043" y="4375"/>
                      <a:pt x="1674" y="4075"/>
                    </a:cubicBezTo>
                    <a:cubicBezTo>
                      <a:pt x="1293" y="3752"/>
                      <a:pt x="924" y="3406"/>
                      <a:pt x="670" y="2956"/>
                    </a:cubicBezTo>
                    <a:cubicBezTo>
                      <a:pt x="554" y="2748"/>
                      <a:pt x="462" y="2494"/>
                      <a:pt x="416" y="2251"/>
                    </a:cubicBezTo>
                    <a:cubicBezTo>
                      <a:pt x="404" y="2124"/>
                      <a:pt x="381" y="2009"/>
                      <a:pt x="381" y="1882"/>
                    </a:cubicBezTo>
                    <a:cubicBezTo>
                      <a:pt x="381" y="1744"/>
                      <a:pt x="393" y="1628"/>
                      <a:pt x="439" y="1501"/>
                    </a:cubicBezTo>
                    <a:close/>
                    <a:moveTo>
                      <a:pt x="4075" y="6637"/>
                    </a:moveTo>
                    <a:cubicBezTo>
                      <a:pt x="4075" y="6637"/>
                      <a:pt x="4075" y="6637"/>
                      <a:pt x="4075" y="6638"/>
                    </a:cubicBezTo>
                    <a:cubicBezTo>
                      <a:pt x="4075" y="6637"/>
                      <a:pt x="4075" y="6637"/>
                      <a:pt x="4075" y="6637"/>
                    </a:cubicBezTo>
                    <a:close/>
                    <a:moveTo>
                      <a:pt x="946" y="83"/>
                    </a:moveTo>
                    <a:cubicBezTo>
                      <a:pt x="775" y="366"/>
                      <a:pt x="541" y="595"/>
                      <a:pt x="404" y="901"/>
                    </a:cubicBezTo>
                    <a:cubicBezTo>
                      <a:pt x="312" y="1086"/>
                      <a:pt x="254" y="1259"/>
                      <a:pt x="208" y="1443"/>
                    </a:cubicBezTo>
                    <a:cubicBezTo>
                      <a:pt x="0" y="2321"/>
                      <a:pt x="254" y="3163"/>
                      <a:pt x="831" y="3925"/>
                    </a:cubicBezTo>
                    <a:cubicBezTo>
                      <a:pt x="1512" y="4825"/>
                      <a:pt x="2263" y="5991"/>
                      <a:pt x="2193" y="7157"/>
                    </a:cubicBezTo>
                    <a:cubicBezTo>
                      <a:pt x="2424" y="6811"/>
                      <a:pt x="2447" y="6441"/>
                      <a:pt x="2436" y="6049"/>
                    </a:cubicBezTo>
                    <a:lnTo>
                      <a:pt x="2436" y="6049"/>
                    </a:lnTo>
                    <a:cubicBezTo>
                      <a:pt x="2531" y="6302"/>
                      <a:pt x="2776" y="6338"/>
                      <a:pt x="3052" y="6338"/>
                    </a:cubicBezTo>
                    <a:cubicBezTo>
                      <a:pt x="3162" y="6338"/>
                      <a:pt x="3277" y="6332"/>
                      <a:pt x="3390" y="6332"/>
                    </a:cubicBezTo>
                    <a:cubicBezTo>
                      <a:pt x="3677" y="6332"/>
                      <a:pt x="3948" y="6370"/>
                      <a:pt x="4075" y="6637"/>
                    </a:cubicBezTo>
                    <a:lnTo>
                      <a:pt x="4075" y="6637"/>
                    </a:lnTo>
                    <a:cubicBezTo>
                      <a:pt x="3752" y="5956"/>
                      <a:pt x="4479" y="5137"/>
                      <a:pt x="3555" y="4710"/>
                    </a:cubicBezTo>
                    <a:cubicBezTo>
                      <a:pt x="3948" y="4548"/>
                      <a:pt x="4040" y="4456"/>
                      <a:pt x="4340" y="4156"/>
                    </a:cubicBezTo>
                    <a:lnTo>
                      <a:pt x="4340" y="4156"/>
                    </a:lnTo>
                    <a:cubicBezTo>
                      <a:pt x="4227" y="4169"/>
                      <a:pt x="4126" y="4173"/>
                      <a:pt x="4036" y="4173"/>
                    </a:cubicBezTo>
                    <a:cubicBezTo>
                      <a:pt x="3714" y="4173"/>
                      <a:pt x="3544" y="4110"/>
                      <a:pt x="3544" y="4110"/>
                    </a:cubicBezTo>
                    <a:cubicBezTo>
                      <a:pt x="3659" y="3994"/>
                      <a:pt x="3775" y="3821"/>
                      <a:pt x="3775" y="3821"/>
                    </a:cubicBezTo>
                    <a:lnTo>
                      <a:pt x="3775" y="3821"/>
                    </a:lnTo>
                    <a:cubicBezTo>
                      <a:pt x="3548" y="3867"/>
                      <a:pt x="3325" y="3891"/>
                      <a:pt x="3106" y="3891"/>
                    </a:cubicBezTo>
                    <a:cubicBezTo>
                      <a:pt x="2656" y="3891"/>
                      <a:pt x="2224" y="3789"/>
                      <a:pt x="1813" y="3556"/>
                    </a:cubicBezTo>
                    <a:cubicBezTo>
                      <a:pt x="2032" y="3521"/>
                      <a:pt x="2228" y="3348"/>
                      <a:pt x="2251" y="3129"/>
                    </a:cubicBezTo>
                    <a:cubicBezTo>
                      <a:pt x="2263" y="2921"/>
                      <a:pt x="2090" y="2702"/>
                      <a:pt x="1870" y="2655"/>
                    </a:cubicBezTo>
                    <a:lnTo>
                      <a:pt x="1870" y="2655"/>
                    </a:lnTo>
                    <a:cubicBezTo>
                      <a:pt x="1997" y="2759"/>
                      <a:pt x="1997" y="3002"/>
                      <a:pt x="1882" y="3117"/>
                    </a:cubicBezTo>
                    <a:cubicBezTo>
                      <a:pt x="1789" y="3210"/>
                      <a:pt x="1658" y="3251"/>
                      <a:pt x="1520" y="3251"/>
                    </a:cubicBezTo>
                    <a:cubicBezTo>
                      <a:pt x="1487" y="3251"/>
                      <a:pt x="1453" y="3249"/>
                      <a:pt x="1420" y="3244"/>
                    </a:cubicBezTo>
                    <a:cubicBezTo>
                      <a:pt x="947" y="3209"/>
                      <a:pt x="728" y="2552"/>
                      <a:pt x="635" y="2171"/>
                    </a:cubicBezTo>
                    <a:cubicBezTo>
                      <a:pt x="447" y="1474"/>
                      <a:pt x="598" y="714"/>
                      <a:pt x="946" y="83"/>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0"/>
              <p:cNvSpPr/>
              <p:nvPr/>
            </p:nvSpPr>
            <p:spPr>
              <a:xfrm>
                <a:off x="8488724" y="4560970"/>
                <a:ext cx="54066" cy="151766"/>
              </a:xfrm>
              <a:custGeom>
                <a:avLst/>
                <a:gdLst/>
                <a:ahLst/>
                <a:cxnLst/>
                <a:rect l="l" t="t" r="r" b="b"/>
                <a:pathLst>
                  <a:path w="1674" h="4699" extrusionOk="0">
                    <a:moveTo>
                      <a:pt x="450" y="994"/>
                    </a:moveTo>
                    <a:lnTo>
                      <a:pt x="450" y="994"/>
                    </a:lnTo>
                    <a:cubicBezTo>
                      <a:pt x="531" y="1201"/>
                      <a:pt x="612" y="1409"/>
                      <a:pt x="647" y="1640"/>
                    </a:cubicBezTo>
                    <a:cubicBezTo>
                      <a:pt x="693" y="1871"/>
                      <a:pt x="727" y="2102"/>
                      <a:pt x="739" y="2332"/>
                    </a:cubicBezTo>
                    <a:cubicBezTo>
                      <a:pt x="739" y="2563"/>
                      <a:pt x="739" y="2806"/>
                      <a:pt x="693" y="3037"/>
                    </a:cubicBezTo>
                    <a:cubicBezTo>
                      <a:pt x="670" y="3267"/>
                      <a:pt x="623" y="3521"/>
                      <a:pt x="554" y="3752"/>
                    </a:cubicBezTo>
                    <a:cubicBezTo>
                      <a:pt x="589" y="3521"/>
                      <a:pt x="635" y="3291"/>
                      <a:pt x="647" y="3048"/>
                    </a:cubicBezTo>
                    <a:cubicBezTo>
                      <a:pt x="658" y="2817"/>
                      <a:pt x="681" y="2563"/>
                      <a:pt x="681" y="2332"/>
                    </a:cubicBezTo>
                    <a:cubicBezTo>
                      <a:pt x="681" y="2102"/>
                      <a:pt x="647" y="1871"/>
                      <a:pt x="612" y="1663"/>
                    </a:cubicBezTo>
                    <a:cubicBezTo>
                      <a:pt x="566" y="1432"/>
                      <a:pt x="508" y="1213"/>
                      <a:pt x="450" y="994"/>
                    </a:cubicBezTo>
                    <a:close/>
                    <a:moveTo>
                      <a:pt x="0" y="1"/>
                    </a:moveTo>
                    <a:lnTo>
                      <a:pt x="0" y="1"/>
                    </a:lnTo>
                    <a:cubicBezTo>
                      <a:pt x="531" y="1501"/>
                      <a:pt x="623" y="3140"/>
                      <a:pt x="266" y="4699"/>
                    </a:cubicBezTo>
                    <a:cubicBezTo>
                      <a:pt x="693" y="4387"/>
                      <a:pt x="1016" y="3718"/>
                      <a:pt x="981" y="3187"/>
                    </a:cubicBezTo>
                    <a:lnTo>
                      <a:pt x="981" y="3187"/>
                    </a:lnTo>
                    <a:cubicBezTo>
                      <a:pt x="1108" y="3360"/>
                      <a:pt x="1270" y="4052"/>
                      <a:pt x="1304" y="4087"/>
                    </a:cubicBezTo>
                    <a:cubicBezTo>
                      <a:pt x="1674" y="3013"/>
                      <a:pt x="589" y="820"/>
                      <a:pt x="0"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0"/>
              <p:cNvSpPr/>
              <p:nvPr/>
            </p:nvSpPr>
            <p:spPr>
              <a:xfrm>
                <a:off x="8350361" y="4354589"/>
                <a:ext cx="171564" cy="50061"/>
              </a:xfrm>
              <a:custGeom>
                <a:avLst/>
                <a:gdLst/>
                <a:ahLst/>
                <a:cxnLst/>
                <a:rect l="l" t="t" r="r" b="b"/>
                <a:pathLst>
                  <a:path w="5312" h="1550" extrusionOk="0">
                    <a:moveTo>
                      <a:pt x="1067" y="1"/>
                    </a:moveTo>
                    <a:cubicBezTo>
                      <a:pt x="642" y="1"/>
                      <a:pt x="333" y="128"/>
                      <a:pt x="244" y="458"/>
                    </a:cubicBezTo>
                    <a:cubicBezTo>
                      <a:pt x="0" y="1376"/>
                      <a:pt x="2016" y="1550"/>
                      <a:pt x="3577" y="1550"/>
                    </a:cubicBezTo>
                    <a:cubicBezTo>
                      <a:pt x="4529" y="1550"/>
                      <a:pt x="5311" y="1485"/>
                      <a:pt x="5311" y="1485"/>
                    </a:cubicBezTo>
                    <a:cubicBezTo>
                      <a:pt x="5311" y="1485"/>
                      <a:pt x="2515" y="1"/>
                      <a:pt x="1067" y="1"/>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0"/>
              <p:cNvSpPr/>
              <p:nvPr/>
            </p:nvSpPr>
            <p:spPr>
              <a:xfrm>
                <a:off x="8388440" y="4265383"/>
                <a:ext cx="134228" cy="111459"/>
              </a:xfrm>
              <a:custGeom>
                <a:avLst/>
                <a:gdLst/>
                <a:ahLst/>
                <a:cxnLst/>
                <a:rect l="l" t="t" r="r" b="b"/>
                <a:pathLst>
                  <a:path w="4156" h="3451" extrusionOk="0">
                    <a:moveTo>
                      <a:pt x="1532" y="0"/>
                    </a:moveTo>
                    <a:cubicBezTo>
                      <a:pt x="1396" y="0"/>
                      <a:pt x="1265" y="50"/>
                      <a:pt x="1143" y="161"/>
                    </a:cubicBezTo>
                    <a:cubicBezTo>
                      <a:pt x="0" y="1200"/>
                      <a:pt x="4156" y="3451"/>
                      <a:pt x="4156" y="3451"/>
                    </a:cubicBezTo>
                    <a:cubicBezTo>
                      <a:pt x="4156" y="3451"/>
                      <a:pt x="2665" y="0"/>
                      <a:pt x="1532"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0"/>
              <p:cNvSpPr/>
              <p:nvPr/>
            </p:nvSpPr>
            <p:spPr>
              <a:xfrm>
                <a:off x="8481618" y="4212124"/>
                <a:ext cx="94825" cy="166203"/>
              </a:xfrm>
              <a:custGeom>
                <a:avLst/>
                <a:gdLst/>
                <a:ahLst/>
                <a:cxnLst/>
                <a:rect l="l" t="t" r="r" b="b"/>
                <a:pathLst>
                  <a:path w="2936" h="5146" extrusionOk="0">
                    <a:moveTo>
                      <a:pt x="1593" y="0"/>
                    </a:moveTo>
                    <a:cubicBezTo>
                      <a:pt x="1560" y="0"/>
                      <a:pt x="1526" y="3"/>
                      <a:pt x="1490" y="10"/>
                    </a:cubicBezTo>
                    <a:cubicBezTo>
                      <a:pt x="1" y="263"/>
                      <a:pt x="2067" y="5146"/>
                      <a:pt x="2067" y="5146"/>
                    </a:cubicBezTo>
                    <a:cubicBezTo>
                      <a:pt x="2067" y="5146"/>
                      <a:pt x="2936" y="0"/>
                      <a:pt x="1593"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5" name="Google Shape;765;p10"/>
            <p:cNvSpPr/>
            <p:nvPr/>
          </p:nvSpPr>
          <p:spPr>
            <a:xfrm>
              <a:off x="4470392" y="114913"/>
              <a:ext cx="203216" cy="242328"/>
            </a:xfrm>
            <a:custGeom>
              <a:avLst/>
              <a:gdLst/>
              <a:ahLst/>
              <a:cxnLst/>
              <a:rect l="l" t="t" r="r" b="b"/>
              <a:pathLst>
                <a:path w="6292" h="7503" extrusionOk="0">
                  <a:moveTo>
                    <a:pt x="3141" y="0"/>
                  </a:moveTo>
                  <a:cubicBezTo>
                    <a:pt x="2979" y="0"/>
                    <a:pt x="2852" y="173"/>
                    <a:pt x="2794" y="427"/>
                  </a:cubicBezTo>
                  <a:lnTo>
                    <a:pt x="2390" y="173"/>
                  </a:lnTo>
                  <a:lnTo>
                    <a:pt x="2944" y="2943"/>
                  </a:lnTo>
                  <a:lnTo>
                    <a:pt x="174" y="2401"/>
                  </a:lnTo>
                  <a:lnTo>
                    <a:pt x="416" y="2805"/>
                  </a:lnTo>
                  <a:cubicBezTo>
                    <a:pt x="174" y="2863"/>
                    <a:pt x="1" y="2990"/>
                    <a:pt x="1" y="3151"/>
                  </a:cubicBezTo>
                  <a:cubicBezTo>
                    <a:pt x="1" y="3313"/>
                    <a:pt x="174" y="3440"/>
                    <a:pt x="416" y="3497"/>
                  </a:cubicBezTo>
                  <a:lnTo>
                    <a:pt x="174" y="3901"/>
                  </a:lnTo>
                  <a:lnTo>
                    <a:pt x="174" y="3901"/>
                  </a:lnTo>
                  <a:lnTo>
                    <a:pt x="2956" y="3347"/>
                  </a:lnTo>
                  <a:lnTo>
                    <a:pt x="2390" y="7330"/>
                  </a:lnTo>
                  <a:lnTo>
                    <a:pt x="2794" y="7087"/>
                  </a:lnTo>
                  <a:cubicBezTo>
                    <a:pt x="2852" y="7330"/>
                    <a:pt x="2979" y="7503"/>
                    <a:pt x="3141" y="7503"/>
                  </a:cubicBezTo>
                  <a:cubicBezTo>
                    <a:pt x="3302" y="7503"/>
                    <a:pt x="3429" y="7330"/>
                    <a:pt x="3487" y="7087"/>
                  </a:cubicBezTo>
                  <a:lnTo>
                    <a:pt x="3891" y="7330"/>
                  </a:lnTo>
                  <a:lnTo>
                    <a:pt x="3325" y="3347"/>
                  </a:lnTo>
                  <a:lnTo>
                    <a:pt x="3325" y="3347"/>
                  </a:lnTo>
                  <a:lnTo>
                    <a:pt x="6107" y="3901"/>
                  </a:lnTo>
                  <a:lnTo>
                    <a:pt x="6107" y="3901"/>
                  </a:lnTo>
                  <a:lnTo>
                    <a:pt x="5865" y="3497"/>
                  </a:lnTo>
                  <a:cubicBezTo>
                    <a:pt x="6119" y="3440"/>
                    <a:pt x="6292" y="3313"/>
                    <a:pt x="6292" y="3151"/>
                  </a:cubicBezTo>
                  <a:cubicBezTo>
                    <a:pt x="6292" y="2990"/>
                    <a:pt x="6107" y="2863"/>
                    <a:pt x="5865" y="2805"/>
                  </a:cubicBezTo>
                  <a:lnTo>
                    <a:pt x="6119" y="2401"/>
                  </a:lnTo>
                  <a:lnTo>
                    <a:pt x="3348" y="2943"/>
                  </a:lnTo>
                  <a:lnTo>
                    <a:pt x="3891" y="173"/>
                  </a:lnTo>
                  <a:lnTo>
                    <a:pt x="3487" y="427"/>
                  </a:lnTo>
                  <a:cubicBezTo>
                    <a:pt x="3429" y="173"/>
                    <a:pt x="3302" y="0"/>
                    <a:pt x="3141" y="0"/>
                  </a:cubicBez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6" name="Google Shape;766;p10"/>
          <p:cNvSpPr txBox="1">
            <a:spLocks noGrp="1"/>
          </p:cNvSpPr>
          <p:nvPr>
            <p:ph type="title"/>
          </p:nvPr>
        </p:nvSpPr>
        <p:spPr>
          <a:xfrm>
            <a:off x="817400" y="588625"/>
            <a:ext cx="4108200" cy="1069500"/>
          </a:xfrm>
          <a:prstGeom prst="rect">
            <a:avLst/>
          </a:prstGeom>
        </p:spPr>
        <p:txBody>
          <a:bodyPr spcFirstLastPara="1" wrap="square" lIns="91425" tIns="91425" rIns="91425" bIns="91425" anchor="ctr" anchorCtr="0">
            <a:noAutofit/>
          </a:bodyPr>
          <a:lstStyle>
            <a:lvl1pPr lvl="0" algn="l">
              <a:spcBef>
                <a:spcPts val="0"/>
              </a:spcBef>
              <a:spcAft>
                <a:spcPts val="0"/>
              </a:spcAft>
              <a:buClr>
                <a:schemeClr val="accent5"/>
              </a:buClr>
              <a:buSzPts val="2800"/>
              <a:buNone/>
              <a:defRPr sz="3100">
                <a:solidFill>
                  <a:schemeClr val="accent5"/>
                </a:solidFill>
              </a:defRPr>
            </a:lvl1pPr>
            <a:lvl2pPr lvl="1">
              <a:spcBef>
                <a:spcPts val="0"/>
              </a:spcBef>
              <a:spcAft>
                <a:spcPts val="0"/>
              </a:spcAft>
              <a:buClr>
                <a:schemeClr val="accent5"/>
              </a:buClr>
              <a:buSzPts val="2800"/>
              <a:buNone/>
              <a:defRPr>
                <a:solidFill>
                  <a:schemeClr val="accent5"/>
                </a:solidFill>
                <a:latin typeface="Nunito"/>
                <a:ea typeface="Nunito"/>
                <a:cs typeface="Nunito"/>
                <a:sym typeface="Nunito"/>
              </a:defRPr>
            </a:lvl2pPr>
            <a:lvl3pPr lvl="2">
              <a:spcBef>
                <a:spcPts val="0"/>
              </a:spcBef>
              <a:spcAft>
                <a:spcPts val="0"/>
              </a:spcAft>
              <a:buClr>
                <a:schemeClr val="accent5"/>
              </a:buClr>
              <a:buSzPts val="2800"/>
              <a:buNone/>
              <a:defRPr>
                <a:solidFill>
                  <a:schemeClr val="accent5"/>
                </a:solidFill>
                <a:latin typeface="Nunito"/>
                <a:ea typeface="Nunito"/>
                <a:cs typeface="Nunito"/>
                <a:sym typeface="Nunito"/>
              </a:defRPr>
            </a:lvl3pPr>
            <a:lvl4pPr lvl="3">
              <a:spcBef>
                <a:spcPts val="0"/>
              </a:spcBef>
              <a:spcAft>
                <a:spcPts val="0"/>
              </a:spcAft>
              <a:buClr>
                <a:schemeClr val="accent5"/>
              </a:buClr>
              <a:buSzPts val="2800"/>
              <a:buNone/>
              <a:defRPr>
                <a:solidFill>
                  <a:schemeClr val="accent5"/>
                </a:solidFill>
                <a:latin typeface="Nunito"/>
                <a:ea typeface="Nunito"/>
                <a:cs typeface="Nunito"/>
                <a:sym typeface="Nunito"/>
              </a:defRPr>
            </a:lvl4pPr>
            <a:lvl5pPr lvl="4">
              <a:spcBef>
                <a:spcPts val="0"/>
              </a:spcBef>
              <a:spcAft>
                <a:spcPts val="0"/>
              </a:spcAft>
              <a:buClr>
                <a:schemeClr val="accent5"/>
              </a:buClr>
              <a:buSzPts val="2800"/>
              <a:buNone/>
              <a:defRPr>
                <a:solidFill>
                  <a:schemeClr val="accent5"/>
                </a:solidFill>
                <a:latin typeface="Nunito"/>
                <a:ea typeface="Nunito"/>
                <a:cs typeface="Nunito"/>
                <a:sym typeface="Nunito"/>
              </a:defRPr>
            </a:lvl5pPr>
            <a:lvl6pPr lvl="5">
              <a:spcBef>
                <a:spcPts val="0"/>
              </a:spcBef>
              <a:spcAft>
                <a:spcPts val="0"/>
              </a:spcAft>
              <a:buClr>
                <a:schemeClr val="accent5"/>
              </a:buClr>
              <a:buSzPts val="2800"/>
              <a:buNone/>
              <a:defRPr>
                <a:solidFill>
                  <a:schemeClr val="accent5"/>
                </a:solidFill>
                <a:latin typeface="Nunito"/>
                <a:ea typeface="Nunito"/>
                <a:cs typeface="Nunito"/>
                <a:sym typeface="Nunito"/>
              </a:defRPr>
            </a:lvl6pPr>
            <a:lvl7pPr lvl="6">
              <a:spcBef>
                <a:spcPts val="0"/>
              </a:spcBef>
              <a:spcAft>
                <a:spcPts val="0"/>
              </a:spcAft>
              <a:buClr>
                <a:schemeClr val="accent5"/>
              </a:buClr>
              <a:buSzPts val="2800"/>
              <a:buNone/>
              <a:defRPr>
                <a:solidFill>
                  <a:schemeClr val="accent5"/>
                </a:solidFill>
                <a:latin typeface="Nunito"/>
                <a:ea typeface="Nunito"/>
                <a:cs typeface="Nunito"/>
                <a:sym typeface="Nunito"/>
              </a:defRPr>
            </a:lvl7pPr>
            <a:lvl8pPr lvl="7">
              <a:spcBef>
                <a:spcPts val="0"/>
              </a:spcBef>
              <a:spcAft>
                <a:spcPts val="0"/>
              </a:spcAft>
              <a:buClr>
                <a:schemeClr val="accent5"/>
              </a:buClr>
              <a:buSzPts val="2800"/>
              <a:buNone/>
              <a:defRPr>
                <a:solidFill>
                  <a:schemeClr val="accent5"/>
                </a:solidFill>
                <a:latin typeface="Nunito"/>
                <a:ea typeface="Nunito"/>
                <a:cs typeface="Nunito"/>
                <a:sym typeface="Nunito"/>
              </a:defRPr>
            </a:lvl8pPr>
            <a:lvl9pPr lvl="8">
              <a:spcBef>
                <a:spcPts val="0"/>
              </a:spcBef>
              <a:spcAft>
                <a:spcPts val="0"/>
              </a:spcAft>
              <a:buClr>
                <a:schemeClr val="accent5"/>
              </a:buClr>
              <a:buSzPts val="2800"/>
              <a:buNone/>
              <a:defRPr>
                <a:solidFill>
                  <a:schemeClr val="accent5"/>
                </a:solidFill>
                <a:latin typeface="Nunito"/>
                <a:ea typeface="Nunito"/>
                <a:cs typeface="Nunito"/>
                <a:sym typeface="Nunito"/>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767"/>
        <p:cNvGrpSpPr/>
        <p:nvPr/>
      </p:nvGrpSpPr>
      <p:grpSpPr>
        <a:xfrm>
          <a:off x="0" y="0"/>
          <a:ext cx="0" cy="0"/>
          <a:chOff x="0" y="0"/>
          <a:chExt cx="0" cy="0"/>
        </a:xfrm>
      </p:grpSpPr>
      <p:grpSp>
        <p:nvGrpSpPr>
          <p:cNvPr id="768" name="Google Shape;768;p11"/>
          <p:cNvGrpSpPr/>
          <p:nvPr/>
        </p:nvGrpSpPr>
        <p:grpSpPr>
          <a:xfrm>
            <a:off x="1414275" y="750350"/>
            <a:ext cx="6289000" cy="3704075"/>
            <a:chOff x="1414275" y="750350"/>
            <a:chExt cx="6289000" cy="3704075"/>
          </a:xfrm>
        </p:grpSpPr>
        <p:grpSp>
          <p:nvGrpSpPr>
            <p:cNvPr id="769" name="Google Shape;769;p11"/>
            <p:cNvGrpSpPr/>
            <p:nvPr/>
          </p:nvGrpSpPr>
          <p:grpSpPr>
            <a:xfrm>
              <a:off x="3526913" y="750350"/>
              <a:ext cx="2090175" cy="485375"/>
              <a:chOff x="1095650" y="1036875"/>
              <a:chExt cx="2090175" cy="485375"/>
            </a:xfrm>
          </p:grpSpPr>
          <p:sp>
            <p:nvSpPr>
              <p:cNvPr id="770" name="Google Shape;770;p11"/>
              <p:cNvSpPr/>
              <p:nvPr/>
            </p:nvSpPr>
            <p:spPr>
              <a:xfrm>
                <a:off x="2634550" y="1307300"/>
                <a:ext cx="302150" cy="175650"/>
              </a:xfrm>
              <a:custGeom>
                <a:avLst/>
                <a:gdLst/>
                <a:ahLst/>
                <a:cxnLst/>
                <a:rect l="l" t="t" r="r" b="b"/>
                <a:pathLst>
                  <a:path w="12086" h="7026" extrusionOk="0">
                    <a:moveTo>
                      <a:pt x="4289" y="833"/>
                    </a:moveTo>
                    <a:cubicBezTo>
                      <a:pt x="4660" y="833"/>
                      <a:pt x="5035" y="874"/>
                      <a:pt x="5406" y="970"/>
                    </a:cubicBezTo>
                    <a:cubicBezTo>
                      <a:pt x="5989" y="1113"/>
                      <a:pt x="6537" y="1435"/>
                      <a:pt x="7013" y="1792"/>
                    </a:cubicBezTo>
                    <a:cubicBezTo>
                      <a:pt x="7489" y="2161"/>
                      <a:pt x="7906" y="2578"/>
                      <a:pt x="8335" y="2982"/>
                    </a:cubicBezTo>
                    <a:cubicBezTo>
                      <a:pt x="8763" y="3375"/>
                      <a:pt x="9228" y="3732"/>
                      <a:pt x="9787" y="3971"/>
                    </a:cubicBezTo>
                    <a:cubicBezTo>
                      <a:pt x="9168" y="3816"/>
                      <a:pt x="8668" y="3482"/>
                      <a:pt x="8204" y="3113"/>
                    </a:cubicBezTo>
                    <a:cubicBezTo>
                      <a:pt x="7787" y="2780"/>
                      <a:pt x="7418" y="2423"/>
                      <a:pt x="7013" y="2101"/>
                    </a:cubicBezTo>
                    <a:lnTo>
                      <a:pt x="7013" y="2101"/>
                    </a:lnTo>
                    <a:cubicBezTo>
                      <a:pt x="7084" y="2185"/>
                      <a:pt x="7144" y="2292"/>
                      <a:pt x="7204" y="2399"/>
                    </a:cubicBezTo>
                    <a:cubicBezTo>
                      <a:pt x="7477" y="2887"/>
                      <a:pt x="7620" y="3471"/>
                      <a:pt x="7489" y="4018"/>
                    </a:cubicBezTo>
                    <a:cubicBezTo>
                      <a:pt x="7430" y="3471"/>
                      <a:pt x="7263" y="2959"/>
                      <a:pt x="7013" y="2518"/>
                    </a:cubicBezTo>
                    <a:cubicBezTo>
                      <a:pt x="6823" y="2173"/>
                      <a:pt x="6584" y="1875"/>
                      <a:pt x="6299" y="1589"/>
                    </a:cubicBezTo>
                    <a:cubicBezTo>
                      <a:pt x="6001" y="1399"/>
                      <a:pt x="5680" y="1244"/>
                      <a:pt x="5346" y="1137"/>
                    </a:cubicBezTo>
                    <a:cubicBezTo>
                      <a:pt x="4798" y="958"/>
                      <a:pt x="4215" y="899"/>
                      <a:pt x="3620" y="875"/>
                    </a:cubicBezTo>
                    <a:cubicBezTo>
                      <a:pt x="3840" y="848"/>
                      <a:pt x="4064" y="833"/>
                      <a:pt x="4289" y="833"/>
                    </a:cubicBezTo>
                    <a:close/>
                    <a:moveTo>
                      <a:pt x="3999" y="1"/>
                    </a:moveTo>
                    <a:cubicBezTo>
                      <a:pt x="3789" y="1"/>
                      <a:pt x="3579" y="10"/>
                      <a:pt x="3370" y="30"/>
                    </a:cubicBezTo>
                    <a:cubicBezTo>
                      <a:pt x="2155" y="137"/>
                      <a:pt x="1000" y="565"/>
                      <a:pt x="0" y="1232"/>
                    </a:cubicBezTo>
                    <a:cubicBezTo>
                      <a:pt x="422" y="1095"/>
                      <a:pt x="899" y="1051"/>
                      <a:pt x="1416" y="1051"/>
                    </a:cubicBezTo>
                    <a:cubicBezTo>
                      <a:pt x="1483" y="1051"/>
                      <a:pt x="1551" y="1052"/>
                      <a:pt x="1619" y="1054"/>
                    </a:cubicBezTo>
                    <a:cubicBezTo>
                      <a:pt x="2917" y="1089"/>
                      <a:pt x="4144" y="1947"/>
                      <a:pt x="4620" y="3137"/>
                    </a:cubicBezTo>
                    <a:cubicBezTo>
                      <a:pt x="5096" y="4328"/>
                      <a:pt x="4798" y="5911"/>
                      <a:pt x="3905" y="6828"/>
                    </a:cubicBezTo>
                    <a:cubicBezTo>
                      <a:pt x="4136" y="6960"/>
                      <a:pt x="4400" y="7026"/>
                      <a:pt x="4663" y="7026"/>
                    </a:cubicBezTo>
                    <a:cubicBezTo>
                      <a:pt x="4969" y="7026"/>
                      <a:pt x="5275" y="6936"/>
                      <a:pt x="5525" y="6757"/>
                    </a:cubicBezTo>
                    <a:cubicBezTo>
                      <a:pt x="6001" y="6435"/>
                      <a:pt x="6120" y="5804"/>
                      <a:pt x="6049" y="5245"/>
                    </a:cubicBezTo>
                    <a:lnTo>
                      <a:pt x="6049" y="5245"/>
                    </a:lnTo>
                    <a:cubicBezTo>
                      <a:pt x="6346" y="5542"/>
                      <a:pt x="6656" y="5840"/>
                      <a:pt x="7061" y="5971"/>
                    </a:cubicBezTo>
                    <a:cubicBezTo>
                      <a:pt x="7190" y="6013"/>
                      <a:pt x="7327" y="6035"/>
                      <a:pt x="7462" y="6035"/>
                    </a:cubicBezTo>
                    <a:cubicBezTo>
                      <a:pt x="7752" y="6035"/>
                      <a:pt x="8033" y="5932"/>
                      <a:pt x="8204" y="5697"/>
                    </a:cubicBezTo>
                    <a:cubicBezTo>
                      <a:pt x="8382" y="5447"/>
                      <a:pt x="8323" y="4947"/>
                      <a:pt x="8096" y="4709"/>
                    </a:cubicBezTo>
                    <a:lnTo>
                      <a:pt x="8096" y="4709"/>
                    </a:lnTo>
                    <a:cubicBezTo>
                      <a:pt x="8532" y="4902"/>
                      <a:pt x="9007" y="5005"/>
                      <a:pt x="9486" y="5005"/>
                    </a:cubicBezTo>
                    <a:cubicBezTo>
                      <a:pt x="9806" y="5005"/>
                      <a:pt x="10128" y="4959"/>
                      <a:pt x="10442" y="4864"/>
                    </a:cubicBezTo>
                    <a:cubicBezTo>
                      <a:pt x="11299" y="4614"/>
                      <a:pt x="11704" y="3840"/>
                      <a:pt x="12085" y="3042"/>
                    </a:cubicBezTo>
                    <a:lnTo>
                      <a:pt x="12085" y="3042"/>
                    </a:lnTo>
                    <a:cubicBezTo>
                      <a:pt x="11855" y="3159"/>
                      <a:pt x="11607" y="3210"/>
                      <a:pt x="11355" y="3210"/>
                    </a:cubicBezTo>
                    <a:cubicBezTo>
                      <a:pt x="10914" y="3210"/>
                      <a:pt x="10463" y="3055"/>
                      <a:pt x="10085" y="2828"/>
                    </a:cubicBezTo>
                    <a:cubicBezTo>
                      <a:pt x="9466" y="2470"/>
                      <a:pt x="8989" y="1970"/>
                      <a:pt x="8442" y="1530"/>
                    </a:cubicBezTo>
                    <a:cubicBezTo>
                      <a:pt x="7179" y="551"/>
                      <a:pt x="5592" y="1"/>
                      <a:pt x="39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1"/>
              <p:cNvSpPr/>
              <p:nvPr/>
            </p:nvSpPr>
            <p:spPr>
              <a:xfrm>
                <a:off x="2491075" y="1225000"/>
                <a:ext cx="683450" cy="276175"/>
              </a:xfrm>
              <a:custGeom>
                <a:avLst/>
                <a:gdLst/>
                <a:ahLst/>
                <a:cxnLst/>
                <a:rect l="l" t="t" r="r" b="b"/>
                <a:pathLst>
                  <a:path w="27338" h="11047" extrusionOk="0">
                    <a:moveTo>
                      <a:pt x="20539" y="1214"/>
                    </a:moveTo>
                    <a:cubicBezTo>
                      <a:pt x="21432" y="1512"/>
                      <a:pt x="22265" y="1964"/>
                      <a:pt x="23027" y="2536"/>
                    </a:cubicBezTo>
                    <a:cubicBezTo>
                      <a:pt x="23777" y="3084"/>
                      <a:pt x="24468" y="3750"/>
                      <a:pt x="25051" y="4500"/>
                    </a:cubicBezTo>
                    <a:cubicBezTo>
                      <a:pt x="25646" y="5239"/>
                      <a:pt x="26039" y="6120"/>
                      <a:pt x="26301" y="7048"/>
                    </a:cubicBezTo>
                    <a:cubicBezTo>
                      <a:pt x="26539" y="7953"/>
                      <a:pt x="26635" y="8906"/>
                      <a:pt x="26611" y="9846"/>
                    </a:cubicBezTo>
                    <a:cubicBezTo>
                      <a:pt x="26539" y="8894"/>
                      <a:pt x="26385" y="7965"/>
                      <a:pt x="26123" y="7084"/>
                    </a:cubicBezTo>
                    <a:cubicBezTo>
                      <a:pt x="25849" y="6191"/>
                      <a:pt x="25444" y="5358"/>
                      <a:pt x="24873" y="4631"/>
                    </a:cubicBezTo>
                    <a:cubicBezTo>
                      <a:pt x="24313" y="3893"/>
                      <a:pt x="23634" y="3250"/>
                      <a:pt x="22920" y="2655"/>
                    </a:cubicBezTo>
                    <a:cubicBezTo>
                      <a:pt x="22194" y="2071"/>
                      <a:pt x="21396" y="1583"/>
                      <a:pt x="20539" y="1214"/>
                    </a:cubicBezTo>
                    <a:close/>
                    <a:moveTo>
                      <a:pt x="16076" y="0"/>
                    </a:moveTo>
                    <a:cubicBezTo>
                      <a:pt x="15417" y="0"/>
                      <a:pt x="14759" y="37"/>
                      <a:pt x="14109" y="107"/>
                    </a:cubicBezTo>
                    <a:cubicBezTo>
                      <a:pt x="8323" y="714"/>
                      <a:pt x="3632" y="3036"/>
                      <a:pt x="0" y="7584"/>
                    </a:cubicBezTo>
                    <a:cubicBezTo>
                      <a:pt x="2286" y="4727"/>
                      <a:pt x="6192" y="2917"/>
                      <a:pt x="9752" y="2476"/>
                    </a:cubicBezTo>
                    <a:cubicBezTo>
                      <a:pt x="10516" y="2378"/>
                      <a:pt x="11285" y="2318"/>
                      <a:pt x="12059" y="2318"/>
                    </a:cubicBezTo>
                    <a:cubicBezTo>
                      <a:pt x="12503" y="2318"/>
                      <a:pt x="12948" y="2338"/>
                      <a:pt x="13395" y="2381"/>
                    </a:cubicBezTo>
                    <a:cubicBezTo>
                      <a:pt x="13955" y="2441"/>
                      <a:pt x="14514" y="2595"/>
                      <a:pt x="15026" y="2762"/>
                    </a:cubicBezTo>
                    <a:cubicBezTo>
                      <a:pt x="15598" y="2941"/>
                      <a:pt x="16145" y="3119"/>
                      <a:pt x="16729" y="3203"/>
                    </a:cubicBezTo>
                    <a:cubicBezTo>
                      <a:pt x="16852" y="3223"/>
                      <a:pt x="16977" y="3233"/>
                      <a:pt x="17102" y="3233"/>
                    </a:cubicBezTo>
                    <a:cubicBezTo>
                      <a:pt x="17568" y="3233"/>
                      <a:pt x="18026" y="3086"/>
                      <a:pt x="18336" y="2738"/>
                    </a:cubicBezTo>
                    <a:cubicBezTo>
                      <a:pt x="18691" y="2339"/>
                      <a:pt x="18746" y="1785"/>
                      <a:pt x="18338" y="1470"/>
                    </a:cubicBezTo>
                    <a:lnTo>
                      <a:pt x="18338" y="1470"/>
                    </a:lnTo>
                    <a:cubicBezTo>
                      <a:pt x="20508" y="2947"/>
                      <a:pt x="21487" y="5156"/>
                      <a:pt x="22039" y="7596"/>
                    </a:cubicBezTo>
                    <a:cubicBezTo>
                      <a:pt x="22405" y="9219"/>
                      <a:pt x="23481" y="10469"/>
                      <a:pt x="24409" y="10469"/>
                    </a:cubicBezTo>
                    <a:cubicBezTo>
                      <a:pt x="24808" y="10469"/>
                      <a:pt x="25180" y="10237"/>
                      <a:pt x="25456" y="9703"/>
                    </a:cubicBezTo>
                    <a:cubicBezTo>
                      <a:pt x="25575" y="9965"/>
                      <a:pt x="25516" y="10299"/>
                      <a:pt x="25658" y="10596"/>
                    </a:cubicBezTo>
                    <a:cubicBezTo>
                      <a:pt x="25780" y="10875"/>
                      <a:pt x="26026" y="11046"/>
                      <a:pt x="26277" y="11046"/>
                    </a:cubicBezTo>
                    <a:cubicBezTo>
                      <a:pt x="26445" y="11046"/>
                      <a:pt x="26616" y="10970"/>
                      <a:pt x="26754" y="10799"/>
                    </a:cubicBezTo>
                    <a:cubicBezTo>
                      <a:pt x="26932" y="10573"/>
                      <a:pt x="26980" y="10275"/>
                      <a:pt x="27004" y="9989"/>
                    </a:cubicBezTo>
                    <a:cubicBezTo>
                      <a:pt x="27337" y="6834"/>
                      <a:pt x="26123" y="3917"/>
                      <a:pt x="23444" y="2060"/>
                    </a:cubicBezTo>
                    <a:cubicBezTo>
                      <a:pt x="21314" y="586"/>
                      <a:pt x="18690" y="0"/>
                      <a:pt x="160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1"/>
              <p:cNvSpPr/>
              <p:nvPr/>
            </p:nvSpPr>
            <p:spPr>
              <a:xfrm>
                <a:off x="2897075" y="1175975"/>
                <a:ext cx="288750" cy="115575"/>
              </a:xfrm>
              <a:custGeom>
                <a:avLst/>
                <a:gdLst/>
                <a:ahLst/>
                <a:cxnLst/>
                <a:rect l="l" t="t" r="r" b="b"/>
                <a:pathLst>
                  <a:path w="11550" h="4623" extrusionOk="0">
                    <a:moveTo>
                      <a:pt x="8790" y="252"/>
                    </a:moveTo>
                    <a:cubicBezTo>
                      <a:pt x="8769" y="260"/>
                      <a:pt x="8748" y="270"/>
                      <a:pt x="8728" y="282"/>
                    </a:cubicBezTo>
                    <a:cubicBezTo>
                      <a:pt x="8749" y="272"/>
                      <a:pt x="8769" y="262"/>
                      <a:pt x="8790" y="252"/>
                    </a:cubicBezTo>
                    <a:close/>
                    <a:moveTo>
                      <a:pt x="31" y="1502"/>
                    </a:moveTo>
                    <a:lnTo>
                      <a:pt x="31" y="1502"/>
                    </a:lnTo>
                    <a:cubicBezTo>
                      <a:pt x="21" y="1504"/>
                      <a:pt x="11" y="1506"/>
                      <a:pt x="1" y="1508"/>
                    </a:cubicBezTo>
                    <a:cubicBezTo>
                      <a:pt x="11" y="1506"/>
                      <a:pt x="21" y="1504"/>
                      <a:pt x="31" y="1502"/>
                    </a:cubicBezTo>
                    <a:close/>
                    <a:moveTo>
                      <a:pt x="9839" y="1"/>
                    </a:moveTo>
                    <a:cubicBezTo>
                      <a:pt x="9486" y="1"/>
                      <a:pt x="9118" y="98"/>
                      <a:pt x="8790" y="252"/>
                    </a:cubicBezTo>
                    <a:lnTo>
                      <a:pt x="8790" y="252"/>
                    </a:lnTo>
                    <a:cubicBezTo>
                      <a:pt x="8860" y="223"/>
                      <a:pt x="8934" y="210"/>
                      <a:pt x="9008" y="210"/>
                    </a:cubicBezTo>
                    <a:cubicBezTo>
                      <a:pt x="9307" y="210"/>
                      <a:pt x="9614" y="423"/>
                      <a:pt x="9704" y="711"/>
                    </a:cubicBezTo>
                    <a:cubicBezTo>
                      <a:pt x="9823" y="1104"/>
                      <a:pt x="9597" y="1544"/>
                      <a:pt x="9264" y="1770"/>
                    </a:cubicBezTo>
                    <a:cubicBezTo>
                      <a:pt x="9001" y="1948"/>
                      <a:pt x="8672" y="2008"/>
                      <a:pt x="8352" y="2008"/>
                    </a:cubicBezTo>
                    <a:cubicBezTo>
                      <a:pt x="8266" y="2008"/>
                      <a:pt x="8180" y="2004"/>
                      <a:pt x="8097" y="1997"/>
                    </a:cubicBezTo>
                    <a:cubicBezTo>
                      <a:pt x="7692" y="1949"/>
                      <a:pt x="7299" y="1806"/>
                      <a:pt x="6918" y="1687"/>
                    </a:cubicBezTo>
                    <a:cubicBezTo>
                      <a:pt x="5718" y="1303"/>
                      <a:pt x="4533" y="1142"/>
                      <a:pt x="3341" y="1142"/>
                    </a:cubicBezTo>
                    <a:cubicBezTo>
                      <a:pt x="2250" y="1142"/>
                      <a:pt x="1152" y="1277"/>
                      <a:pt x="31" y="1502"/>
                    </a:cubicBezTo>
                    <a:lnTo>
                      <a:pt x="31" y="1502"/>
                    </a:lnTo>
                    <a:cubicBezTo>
                      <a:pt x="385" y="1432"/>
                      <a:pt x="754" y="1400"/>
                      <a:pt x="1133" y="1400"/>
                    </a:cubicBezTo>
                    <a:cubicBezTo>
                      <a:pt x="3486" y="1400"/>
                      <a:pt x="6207" y="2643"/>
                      <a:pt x="8025" y="3747"/>
                    </a:cubicBezTo>
                    <a:cubicBezTo>
                      <a:pt x="8184" y="3847"/>
                      <a:pt x="9317" y="4622"/>
                      <a:pt x="9809" y="4622"/>
                    </a:cubicBezTo>
                    <a:cubicBezTo>
                      <a:pt x="10018" y="4622"/>
                      <a:pt x="10112" y="4482"/>
                      <a:pt x="9966" y="4092"/>
                    </a:cubicBezTo>
                    <a:cubicBezTo>
                      <a:pt x="9871" y="3842"/>
                      <a:pt x="9609" y="3628"/>
                      <a:pt x="9383" y="3509"/>
                    </a:cubicBezTo>
                    <a:cubicBezTo>
                      <a:pt x="10109" y="3509"/>
                      <a:pt x="10859" y="3187"/>
                      <a:pt x="11204" y="2497"/>
                    </a:cubicBezTo>
                    <a:cubicBezTo>
                      <a:pt x="11550" y="1818"/>
                      <a:pt x="11395" y="925"/>
                      <a:pt x="10859" y="389"/>
                    </a:cubicBezTo>
                    <a:cubicBezTo>
                      <a:pt x="10583" y="114"/>
                      <a:pt x="10220" y="1"/>
                      <a:pt x="9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1"/>
              <p:cNvSpPr/>
              <p:nvPr/>
            </p:nvSpPr>
            <p:spPr>
              <a:xfrm>
                <a:off x="2167525" y="1036875"/>
                <a:ext cx="470025" cy="485375"/>
              </a:xfrm>
              <a:custGeom>
                <a:avLst/>
                <a:gdLst/>
                <a:ahLst/>
                <a:cxnLst/>
                <a:rect l="l" t="t" r="r" b="b"/>
                <a:pathLst>
                  <a:path w="18801" h="19415" extrusionOk="0">
                    <a:moveTo>
                      <a:pt x="13419" y="1655"/>
                    </a:moveTo>
                    <a:lnTo>
                      <a:pt x="13419" y="1655"/>
                    </a:lnTo>
                    <a:cubicBezTo>
                      <a:pt x="12609" y="3060"/>
                      <a:pt x="11942" y="4548"/>
                      <a:pt x="11585" y="6132"/>
                    </a:cubicBezTo>
                    <a:cubicBezTo>
                      <a:pt x="11228" y="7703"/>
                      <a:pt x="11049" y="9335"/>
                      <a:pt x="10740" y="10942"/>
                    </a:cubicBezTo>
                    <a:cubicBezTo>
                      <a:pt x="10406" y="12525"/>
                      <a:pt x="9966" y="14133"/>
                      <a:pt x="9073" y="15526"/>
                    </a:cubicBezTo>
                    <a:cubicBezTo>
                      <a:pt x="8620" y="16204"/>
                      <a:pt x="8085" y="16835"/>
                      <a:pt x="7454" y="17347"/>
                    </a:cubicBezTo>
                    <a:cubicBezTo>
                      <a:pt x="7120" y="17609"/>
                      <a:pt x="6775" y="17824"/>
                      <a:pt x="6418" y="18026"/>
                    </a:cubicBezTo>
                    <a:cubicBezTo>
                      <a:pt x="6049" y="18205"/>
                      <a:pt x="5680" y="18348"/>
                      <a:pt x="5275" y="18443"/>
                    </a:cubicBezTo>
                    <a:cubicBezTo>
                      <a:pt x="5668" y="18324"/>
                      <a:pt x="6037" y="18157"/>
                      <a:pt x="6394" y="17967"/>
                    </a:cubicBezTo>
                    <a:cubicBezTo>
                      <a:pt x="6751" y="17752"/>
                      <a:pt x="7073" y="17526"/>
                      <a:pt x="7370" y="17264"/>
                    </a:cubicBezTo>
                    <a:cubicBezTo>
                      <a:pt x="7668" y="16990"/>
                      <a:pt x="7954" y="16716"/>
                      <a:pt x="8228" y="16395"/>
                    </a:cubicBezTo>
                    <a:cubicBezTo>
                      <a:pt x="8478" y="16085"/>
                      <a:pt x="8716" y="15764"/>
                      <a:pt x="8918" y="15419"/>
                    </a:cubicBezTo>
                    <a:cubicBezTo>
                      <a:pt x="9775" y="14049"/>
                      <a:pt x="10216" y="12466"/>
                      <a:pt x="10514" y="10882"/>
                    </a:cubicBezTo>
                    <a:cubicBezTo>
                      <a:pt x="10847" y="9287"/>
                      <a:pt x="11026" y="7680"/>
                      <a:pt x="11418" y="6084"/>
                    </a:cubicBezTo>
                    <a:cubicBezTo>
                      <a:pt x="11633" y="5298"/>
                      <a:pt x="11895" y="4524"/>
                      <a:pt x="12240" y="3774"/>
                    </a:cubicBezTo>
                    <a:cubicBezTo>
                      <a:pt x="12585" y="3036"/>
                      <a:pt x="12990" y="2334"/>
                      <a:pt x="13419" y="1655"/>
                    </a:cubicBezTo>
                    <a:close/>
                    <a:moveTo>
                      <a:pt x="0" y="19086"/>
                    </a:moveTo>
                    <a:cubicBezTo>
                      <a:pt x="12" y="19086"/>
                      <a:pt x="23" y="19087"/>
                      <a:pt x="34" y="19087"/>
                    </a:cubicBezTo>
                    <a:lnTo>
                      <a:pt x="34" y="19087"/>
                    </a:lnTo>
                    <a:cubicBezTo>
                      <a:pt x="23" y="19086"/>
                      <a:pt x="12" y="19086"/>
                      <a:pt x="0" y="19086"/>
                    </a:cubicBezTo>
                    <a:close/>
                    <a:moveTo>
                      <a:pt x="14395" y="0"/>
                    </a:moveTo>
                    <a:cubicBezTo>
                      <a:pt x="12954" y="1977"/>
                      <a:pt x="9442" y="1131"/>
                      <a:pt x="9632" y="4465"/>
                    </a:cubicBezTo>
                    <a:cubicBezTo>
                      <a:pt x="8561" y="3596"/>
                      <a:pt x="8192" y="3465"/>
                      <a:pt x="6870" y="3060"/>
                    </a:cubicBezTo>
                    <a:lnTo>
                      <a:pt x="6870" y="3060"/>
                    </a:lnTo>
                    <a:cubicBezTo>
                      <a:pt x="7835" y="4477"/>
                      <a:pt x="7966" y="5417"/>
                      <a:pt x="7966" y="5417"/>
                    </a:cubicBezTo>
                    <a:cubicBezTo>
                      <a:pt x="7477" y="5251"/>
                      <a:pt x="6775" y="5191"/>
                      <a:pt x="6775" y="5191"/>
                    </a:cubicBezTo>
                    <a:lnTo>
                      <a:pt x="6775" y="5191"/>
                    </a:lnTo>
                    <a:cubicBezTo>
                      <a:pt x="8228" y="6989"/>
                      <a:pt x="9085" y="8965"/>
                      <a:pt x="9013" y="11275"/>
                    </a:cubicBezTo>
                    <a:cubicBezTo>
                      <a:pt x="8706" y="10845"/>
                      <a:pt x="8177" y="10550"/>
                      <a:pt x="7663" y="10550"/>
                    </a:cubicBezTo>
                    <a:cubicBezTo>
                      <a:pt x="7481" y="10550"/>
                      <a:pt x="7300" y="10587"/>
                      <a:pt x="7132" y="10668"/>
                    </a:cubicBezTo>
                    <a:cubicBezTo>
                      <a:pt x="6501" y="10978"/>
                      <a:pt x="6120" y="11787"/>
                      <a:pt x="6323" y="12466"/>
                    </a:cubicBezTo>
                    <a:cubicBezTo>
                      <a:pt x="6384" y="12007"/>
                      <a:pt x="6916" y="11662"/>
                      <a:pt x="7390" y="11662"/>
                    </a:cubicBezTo>
                    <a:cubicBezTo>
                      <a:pt x="7469" y="11662"/>
                      <a:pt x="7547" y="11671"/>
                      <a:pt x="7620" y="11692"/>
                    </a:cubicBezTo>
                    <a:cubicBezTo>
                      <a:pt x="8144" y="11847"/>
                      <a:pt x="8501" y="12323"/>
                      <a:pt x="8716" y="12811"/>
                    </a:cubicBezTo>
                    <a:cubicBezTo>
                      <a:pt x="9311" y="14252"/>
                      <a:pt x="7775" y="15895"/>
                      <a:pt x="6811" y="16788"/>
                    </a:cubicBezTo>
                    <a:cubicBezTo>
                      <a:pt x="5096" y="18378"/>
                      <a:pt x="2698" y="19092"/>
                      <a:pt x="385" y="19092"/>
                    </a:cubicBezTo>
                    <a:cubicBezTo>
                      <a:pt x="268" y="19092"/>
                      <a:pt x="151" y="19091"/>
                      <a:pt x="34" y="19087"/>
                    </a:cubicBezTo>
                    <a:lnTo>
                      <a:pt x="34" y="19087"/>
                    </a:lnTo>
                    <a:cubicBezTo>
                      <a:pt x="1107" y="19125"/>
                      <a:pt x="2132" y="19414"/>
                      <a:pt x="3217" y="19414"/>
                    </a:cubicBezTo>
                    <a:cubicBezTo>
                      <a:pt x="3311" y="19414"/>
                      <a:pt x="3406" y="19412"/>
                      <a:pt x="3501" y="19407"/>
                    </a:cubicBezTo>
                    <a:cubicBezTo>
                      <a:pt x="4156" y="19372"/>
                      <a:pt x="4787" y="19264"/>
                      <a:pt x="5382" y="19121"/>
                    </a:cubicBezTo>
                    <a:cubicBezTo>
                      <a:pt x="8239" y="18395"/>
                      <a:pt x="10264" y="16324"/>
                      <a:pt x="11549" y="13490"/>
                    </a:cubicBezTo>
                    <a:cubicBezTo>
                      <a:pt x="13073" y="10144"/>
                      <a:pt x="15312" y="6203"/>
                      <a:pt x="18800" y="4596"/>
                    </a:cubicBezTo>
                    <a:cubicBezTo>
                      <a:pt x="18705" y="4590"/>
                      <a:pt x="18610" y="4587"/>
                      <a:pt x="18516" y="4587"/>
                    </a:cubicBezTo>
                    <a:cubicBezTo>
                      <a:pt x="17355" y="4587"/>
                      <a:pt x="16300" y="5051"/>
                      <a:pt x="15264" y="5667"/>
                    </a:cubicBezTo>
                    <a:cubicBezTo>
                      <a:pt x="16681" y="4048"/>
                      <a:pt x="13061" y="1846"/>
                      <a:pt x="143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1"/>
              <p:cNvSpPr/>
              <p:nvPr/>
            </p:nvSpPr>
            <p:spPr>
              <a:xfrm>
                <a:off x="2495550" y="1136275"/>
                <a:ext cx="329225" cy="251550"/>
              </a:xfrm>
              <a:custGeom>
                <a:avLst/>
                <a:gdLst/>
                <a:ahLst/>
                <a:cxnLst/>
                <a:rect l="l" t="t" r="r" b="b"/>
                <a:pathLst>
                  <a:path w="13169" h="10062" extrusionOk="0">
                    <a:moveTo>
                      <a:pt x="10001" y="2632"/>
                    </a:moveTo>
                    <a:lnTo>
                      <a:pt x="10001" y="2632"/>
                    </a:lnTo>
                    <a:cubicBezTo>
                      <a:pt x="9239" y="2894"/>
                      <a:pt x="8501" y="3168"/>
                      <a:pt x="7799" y="3465"/>
                    </a:cubicBezTo>
                    <a:cubicBezTo>
                      <a:pt x="7084" y="3763"/>
                      <a:pt x="6382" y="4085"/>
                      <a:pt x="5739" y="4477"/>
                    </a:cubicBezTo>
                    <a:cubicBezTo>
                      <a:pt x="5084" y="4847"/>
                      <a:pt x="4465" y="5275"/>
                      <a:pt x="3881" y="5740"/>
                    </a:cubicBezTo>
                    <a:cubicBezTo>
                      <a:pt x="3298" y="6204"/>
                      <a:pt x="2750" y="6704"/>
                      <a:pt x="2226" y="7228"/>
                    </a:cubicBezTo>
                    <a:cubicBezTo>
                      <a:pt x="2679" y="6668"/>
                      <a:pt x="3203" y="6121"/>
                      <a:pt x="3762" y="5632"/>
                    </a:cubicBezTo>
                    <a:cubicBezTo>
                      <a:pt x="4322" y="5144"/>
                      <a:pt x="4953" y="4716"/>
                      <a:pt x="5620" y="4311"/>
                    </a:cubicBezTo>
                    <a:cubicBezTo>
                      <a:pt x="6298" y="3918"/>
                      <a:pt x="7001" y="3596"/>
                      <a:pt x="7739" y="3311"/>
                    </a:cubicBezTo>
                    <a:cubicBezTo>
                      <a:pt x="8465" y="3025"/>
                      <a:pt x="9227" y="2811"/>
                      <a:pt x="10001" y="2632"/>
                    </a:cubicBezTo>
                    <a:close/>
                    <a:moveTo>
                      <a:pt x="9763" y="1"/>
                    </a:moveTo>
                    <a:lnTo>
                      <a:pt x="9763" y="1"/>
                    </a:lnTo>
                    <a:cubicBezTo>
                      <a:pt x="6096" y="560"/>
                      <a:pt x="1429" y="7085"/>
                      <a:pt x="0" y="10062"/>
                    </a:cubicBezTo>
                    <a:cubicBezTo>
                      <a:pt x="3489" y="6204"/>
                      <a:pt x="8144" y="3406"/>
                      <a:pt x="13168" y="2061"/>
                    </a:cubicBezTo>
                    <a:cubicBezTo>
                      <a:pt x="12468" y="1715"/>
                      <a:pt x="11596" y="1546"/>
                      <a:pt x="10714" y="1546"/>
                    </a:cubicBezTo>
                    <a:cubicBezTo>
                      <a:pt x="9618" y="1546"/>
                      <a:pt x="8504" y="1808"/>
                      <a:pt x="7680" y="2322"/>
                    </a:cubicBezTo>
                    <a:cubicBezTo>
                      <a:pt x="7989" y="1668"/>
                      <a:pt x="9751" y="144"/>
                      <a:pt x="9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1"/>
              <p:cNvSpPr/>
              <p:nvPr/>
            </p:nvSpPr>
            <p:spPr>
              <a:xfrm>
                <a:off x="2160675" y="1320050"/>
                <a:ext cx="155100" cy="153500"/>
              </a:xfrm>
              <a:custGeom>
                <a:avLst/>
                <a:gdLst/>
                <a:ahLst/>
                <a:cxnLst/>
                <a:rect l="l" t="t" r="r" b="b"/>
                <a:pathLst>
                  <a:path w="6204" h="6140" extrusionOk="0">
                    <a:moveTo>
                      <a:pt x="3952" y="1"/>
                    </a:moveTo>
                    <a:cubicBezTo>
                      <a:pt x="2183" y="1"/>
                      <a:pt x="0" y="6140"/>
                      <a:pt x="0" y="6140"/>
                    </a:cubicBezTo>
                    <a:cubicBezTo>
                      <a:pt x="0" y="6140"/>
                      <a:pt x="6204" y="1317"/>
                      <a:pt x="4370" y="127"/>
                    </a:cubicBezTo>
                    <a:cubicBezTo>
                      <a:pt x="4234" y="41"/>
                      <a:pt x="4094" y="1"/>
                      <a:pt x="39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1"/>
              <p:cNvSpPr/>
              <p:nvPr/>
            </p:nvSpPr>
            <p:spPr>
              <a:xfrm>
                <a:off x="2085075" y="1292850"/>
                <a:ext cx="111350" cy="160750"/>
              </a:xfrm>
              <a:custGeom>
                <a:avLst/>
                <a:gdLst/>
                <a:ahLst/>
                <a:cxnLst/>
                <a:rect l="l" t="t" r="r" b="b"/>
                <a:pathLst>
                  <a:path w="4454" h="6430" extrusionOk="0">
                    <a:moveTo>
                      <a:pt x="2239" y="0"/>
                    </a:moveTo>
                    <a:cubicBezTo>
                      <a:pt x="0" y="0"/>
                      <a:pt x="2239" y="6430"/>
                      <a:pt x="2239" y="6430"/>
                    </a:cubicBezTo>
                    <a:cubicBezTo>
                      <a:pt x="2239" y="6430"/>
                      <a:pt x="4453" y="0"/>
                      <a:pt x="2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1"/>
              <p:cNvSpPr/>
              <p:nvPr/>
            </p:nvSpPr>
            <p:spPr>
              <a:xfrm>
                <a:off x="1345100" y="1307300"/>
                <a:ext cx="302150" cy="175550"/>
              </a:xfrm>
              <a:custGeom>
                <a:avLst/>
                <a:gdLst/>
                <a:ahLst/>
                <a:cxnLst/>
                <a:rect l="l" t="t" r="r" b="b"/>
                <a:pathLst>
                  <a:path w="12086" h="7022" extrusionOk="0">
                    <a:moveTo>
                      <a:pt x="7788" y="833"/>
                    </a:moveTo>
                    <a:cubicBezTo>
                      <a:pt x="8014" y="833"/>
                      <a:pt x="8241" y="848"/>
                      <a:pt x="8466" y="875"/>
                    </a:cubicBezTo>
                    <a:cubicBezTo>
                      <a:pt x="7870" y="899"/>
                      <a:pt x="7287" y="958"/>
                      <a:pt x="6739" y="1137"/>
                    </a:cubicBezTo>
                    <a:cubicBezTo>
                      <a:pt x="6394" y="1256"/>
                      <a:pt x="6084" y="1399"/>
                      <a:pt x="5787" y="1589"/>
                    </a:cubicBezTo>
                    <a:cubicBezTo>
                      <a:pt x="5501" y="1863"/>
                      <a:pt x="5263" y="2173"/>
                      <a:pt x="5072" y="2518"/>
                    </a:cubicBezTo>
                    <a:cubicBezTo>
                      <a:pt x="4822" y="2970"/>
                      <a:pt x="4644" y="3482"/>
                      <a:pt x="4596" y="4018"/>
                    </a:cubicBezTo>
                    <a:cubicBezTo>
                      <a:pt x="4465" y="3482"/>
                      <a:pt x="4608" y="2887"/>
                      <a:pt x="4882" y="2399"/>
                    </a:cubicBezTo>
                    <a:cubicBezTo>
                      <a:pt x="4941" y="2292"/>
                      <a:pt x="5001" y="2197"/>
                      <a:pt x="5072" y="2101"/>
                    </a:cubicBezTo>
                    <a:lnTo>
                      <a:pt x="5072" y="2101"/>
                    </a:lnTo>
                    <a:cubicBezTo>
                      <a:pt x="4668" y="2423"/>
                      <a:pt x="4299" y="2780"/>
                      <a:pt x="3882" y="3113"/>
                    </a:cubicBezTo>
                    <a:cubicBezTo>
                      <a:pt x="3406" y="3482"/>
                      <a:pt x="2905" y="3816"/>
                      <a:pt x="2322" y="3971"/>
                    </a:cubicBezTo>
                    <a:cubicBezTo>
                      <a:pt x="2870" y="3732"/>
                      <a:pt x="3334" y="3363"/>
                      <a:pt x="3763" y="2982"/>
                    </a:cubicBezTo>
                    <a:cubicBezTo>
                      <a:pt x="4191" y="2578"/>
                      <a:pt x="4608" y="2161"/>
                      <a:pt x="5084" y="1792"/>
                    </a:cubicBezTo>
                    <a:cubicBezTo>
                      <a:pt x="5561" y="1411"/>
                      <a:pt x="6096" y="1113"/>
                      <a:pt x="6680" y="970"/>
                    </a:cubicBezTo>
                    <a:cubicBezTo>
                      <a:pt x="7043" y="874"/>
                      <a:pt x="7415" y="833"/>
                      <a:pt x="7788" y="833"/>
                    </a:cubicBezTo>
                    <a:close/>
                    <a:moveTo>
                      <a:pt x="8077" y="0"/>
                    </a:moveTo>
                    <a:cubicBezTo>
                      <a:pt x="6485" y="0"/>
                      <a:pt x="4893" y="543"/>
                      <a:pt x="3644" y="1530"/>
                    </a:cubicBezTo>
                    <a:cubicBezTo>
                      <a:pt x="3096" y="1958"/>
                      <a:pt x="2596" y="2482"/>
                      <a:pt x="2001" y="2828"/>
                    </a:cubicBezTo>
                    <a:cubicBezTo>
                      <a:pt x="1618" y="3053"/>
                      <a:pt x="1170" y="3207"/>
                      <a:pt x="735" y="3207"/>
                    </a:cubicBezTo>
                    <a:cubicBezTo>
                      <a:pt x="480" y="3207"/>
                      <a:pt x="230" y="3153"/>
                      <a:pt x="0" y="3030"/>
                    </a:cubicBezTo>
                    <a:lnTo>
                      <a:pt x="0" y="3030"/>
                    </a:lnTo>
                    <a:cubicBezTo>
                      <a:pt x="405" y="3840"/>
                      <a:pt x="786" y="4602"/>
                      <a:pt x="1655" y="4864"/>
                    </a:cubicBezTo>
                    <a:cubicBezTo>
                      <a:pt x="1957" y="4955"/>
                      <a:pt x="2277" y="4999"/>
                      <a:pt x="2598" y="4999"/>
                    </a:cubicBezTo>
                    <a:cubicBezTo>
                      <a:pt x="3074" y="4999"/>
                      <a:pt x="3555" y="4901"/>
                      <a:pt x="3989" y="4709"/>
                    </a:cubicBezTo>
                    <a:lnTo>
                      <a:pt x="3989" y="4709"/>
                    </a:lnTo>
                    <a:cubicBezTo>
                      <a:pt x="3763" y="4947"/>
                      <a:pt x="3703" y="5447"/>
                      <a:pt x="3882" y="5697"/>
                    </a:cubicBezTo>
                    <a:cubicBezTo>
                      <a:pt x="4044" y="5932"/>
                      <a:pt x="4333" y="6040"/>
                      <a:pt x="4625" y="6040"/>
                    </a:cubicBezTo>
                    <a:cubicBezTo>
                      <a:pt x="4762" y="6040"/>
                      <a:pt x="4899" y="6016"/>
                      <a:pt x="5025" y="5971"/>
                    </a:cubicBezTo>
                    <a:cubicBezTo>
                      <a:pt x="5430" y="5840"/>
                      <a:pt x="5739" y="5518"/>
                      <a:pt x="6037" y="5245"/>
                    </a:cubicBezTo>
                    <a:lnTo>
                      <a:pt x="6037" y="5245"/>
                    </a:lnTo>
                    <a:cubicBezTo>
                      <a:pt x="5965" y="5804"/>
                      <a:pt x="6084" y="6447"/>
                      <a:pt x="6561" y="6757"/>
                    </a:cubicBezTo>
                    <a:cubicBezTo>
                      <a:pt x="6820" y="6932"/>
                      <a:pt x="7132" y="7022"/>
                      <a:pt x="7441" y="7022"/>
                    </a:cubicBezTo>
                    <a:cubicBezTo>
                      <a:pt x="7700" y="7022"/>
                      <a:pt x="7957" y="6958"/>
                      <a:pt x="8180" y="6828"/>
                    </a:cubicBezTo>
                    <a:cubicBezTo>
                      <a:pt x="7275" y="5911"/>
                      <a:pt x="6977" y="4328"/>
                      <a:pt x="7466" y="3137"/>
                    </a:cubicBezTo>
                    <a:cubicBezTo>
                      <a:pt x="7942" y="1947"/>
                      <a:pt x="9180" y="1089"/>
                      <a:pt x="10466" y="1054"/>
                    </a:cubicBezTo>
                    <a:cubicBezTo>
                      <a:pt x="10521" y="1052"/>
                      <a:pt x="10577" y="1052"/>
                      <a:pt x="10632" y="1052"/>
                    </a:cubicBezTo>
                    <a:cubicBezTo>
                      <a:pt x="11146" y="1052"/>
                      <a:pt x="11644" y="1103"/>
                      <a:pt x="12085" y="1232"/>
                    </a:cubicBezTo>
                    <a:cubicBezTo>
                      <a:pt x="11085" y="565"/>
                      <a:pt x="9930" y="137"/>
                      <a:pt x="8716" y="30"/>
                    </a:cubicBezTo>
                    <a:cubicBezTo>
                      <a:pt x="8503" y="10"/>
                      <a:pt x="8290" y="0"/>
                      <a:pt x="8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1"/>
              <p:cNvSpPr/>
              <p:nvPr/>
            </p:nvSpPr>
            <p:spPr>
              <a:xfrm>
                <a:off x="1106975" y="1225850"/>
                <a:ext cx="683450" cy="275850"/>
              </a:xfrm>
              <a:custGeom>
                <a:avLst/>
                <a:gdLst/>
                <a:ahLst/>
                <a:cxnLst/>
                <a:rect l="l" t="t" r="r" b="b"/>
                <a:pathLst>
                  <a:path w="27338" h="11034" extrusionOk="0">
                    <a:moveTo>
                      <a:pt x="27329" y="7564"/>
                    </a:moveTo>
                    <a:lnTo>
                      <a:pt x="27329" y="7564"/>
                    </a:lnTo>
                    <a:cubicBezTo>
                      <a:pt x="27332" y="7568"/>
                      <a:pt x="27335" y="7571"/>
                      <a:pt x="27337" y="7574"/>
                    </a:cubicBezTo>
                    <a:cubicBezTo>
                      <a:pt x="27335" y="7571"/>
                      <a:pt x="27332" y="7568"/>
                      <a:pt x="27329" y="7564"/>
                    </a:cubicBezTo>
                    <a:close/>
                    <a:moveTo>
                      <a:pt x="6811" y="1156"/>
                    </a:moveTo>
                    <a:cubicBezTo>
                      <a:pt x="5953" y="1526"/>
                      <a:pt x="5168" y="2037"/>
                      <a:pt x="4429" y="2597"/>
                    </a:cubicBezTo>
                    <a:cubicBezTo>
                      <a:pt x="3703" y="3180"/>
                      <a:pt x="3036" y="3835"/>
                      <a:pt x="2489" y="4585"/>
                    </a:cubicBezTo>
                    <a:cubicBezTo>
                      <a:pt x="1917" y="5312"/>
                      <a:pt x="1501" y="6145"/>
                      <a:pt x="1239" y="7038"/>
                    </a:cubicBezTo>
                    <a:cubicBezTo>
                      <a:pt x="953" y="7931"/>
                      <a:pt x="822" y="8860"/>
                      <a:pt x="739" y="9788"/>
                    </a:cubicBezTo>
                    <a:cubicBezTo>
                      <a:pt x="715" y="8848"/>
                      <a:pt x="822" y="7919"/>
                      <a:pt x="1060" y="6990"/>
                    </a:cubicBezTo>
                    <a:cubicBezTo>
                      <a:pt x="1310" y="6086"/>
                      <a:pt x="1715" y="5205"/>
                      <a:pt x="2310" y="4443"/>
                    </a:cubicBezTo>
                    <a:cubicBezTo>
                      <a:pt x="2882" y="3704"/>
                      <a:pt x="3572" y="3038"/>
                      <a:pt x="4334" y="2478"/>
                    </a:cubicBezTo>
                    <a:cubicBezTo>
                      <a:pt x="5084" y="1918"/>
                      <a:pt x="5918" y="1454"/>
                      <a:pt x="6811" y="1156"/>
                    </a:cubicBezTo>
                    <a:close/>
                    <a:moveTo>
                      <a:pt x="11241" y="1"/>
                    </a:moveTo>
                    <a:cubicBezTo>
                      <a:pt x="8634" y="1"/>
                      <a:pt x="6018" y="579"/>
                      <a:pt x="3894" y="2049"/>
                    </a:cubicBezTo>
                    <a:cubicBezTo>
                      <a:pt x="1215" y="3883"/>
                      <a:pt x="0" y="6800"/>
                      <a:pt x="322" y="9991"/>
                    </a:cubicBezTo>
                    <a:cubicBezTo>
                      <a:pt x="358" y="10265"/>
                      <a:pt x="417" y="10562"/>
                      <a:pt x="572" y="10789"/>
                    </a:cubicBezTo>
                    <a:cubicBezTo>
                      <a:pt x="709" y="10959"/>
                      <a:pt x="879" y="11034"/>
                      <a:pt x="1046" y="11034"/>
                    </a:cubicBezTo>
                    <a:cubicBezTo>
                      <a:pt x="1300" y="11034"/>
                      <a:pt x="1550" y="10863"/>
                      <a:pt x="1679" y="10598"/>
                    </a:cubicBezTo>
                    <a:cubicBezTo>
                      <a:pt x="1810" y="10300"/>
                      <a:pt x="1751" y="9943"/>
                      <a:pt x="1870" y="9705"/>
                    </a:cubicBezTo>
                    <a:cubicBezTo>
                      <a:pt x="2148" y="10237"/>
                      <a:pt x="2521" y="10468"/>
                      <a:pt x="2921" y="10468"/>
                    </a:cubicBezTo>
                    <a:cubicBezTo>
                      <a:pt x="3854" y="10468"/>
                      <a:pt x="4932" y="9211"/>
                      <a:pt x="5299" y="7586"/>
                    </a:cubicBezTo>
                    <a:cubicBezTo>
                      <a:pt x="5837" y="5177"/>
                      <a:pt x="6823" y="2951"/>
                      <a:pt x="8979" y="1474"/>
                    </a:cubicBezTo>
                    <a:lnTo>
                      <a:pt x="8979" y="1474"/>
                    </a:lnTo>
                    <a:cubicBezTo>
                      <a:pt x="8593" y="1785"/>
                      <a:pt x="8653" y="2347"/>
                      <a:pt x="9001" y="2740"/>
                    </a:cubicBezTo>
                    <a:cubicBezTo>
                      <a:pt x="9317" y="3085"/>
                      <a:pt x="9803" y="3229"/>
                      <a:pt x="10272" y="3229"/>
                    </a:cubicBezTo>
                    <a:cubicBezTo>
                      <a:pt x="10386" y="3229"/>
                      <a:pt x="10499" y="3221"/>
                      <a:pt x="10609" y="3204"/>
                    </a:cubicBezTo>
                    <a:cubicBezTo>
                      <a:pt x="11192" y="3109"/>
                      <a:pt x="11740" y="2930"/>
                      <a:pt x="12311" y="2752"/>
                    </a:cubicBezTo>
                    <a:cubicBezTo>
                      <a:pt x="12847" y="2585"/>
                      <a:pt x="13371" y="2442"/>
                      <a:pt x="13943" y="2383"/>
                    </a:cubicBezTo>
                    <a:cubicBezTo>
                      <a:pt x="14404" y="2337"/>
                      <a:pt x="14870" y="2316"/>
                      <a:pt x="15337" y="2316"/>
                    </a:cubicBezTo>
                    <a:cubicBezTo>
                      <a:pt x="16089" y="2316"/>
                      <a:pt x="16844" y="2371"/>
                      <a:pt x="17586" y="2466"/>
                    </a:cubicBezTo>
                    <a:cubicBezTo>
                      <a:pt x="21142" y="2918"/>
                      <a:pt x="25042" y="4712"/>
                      <a:pt x="27329" y="7564"/>
                    </a:cubicBezTo>
                    <a:lnTo>
                      <a:pt x="27329" y="7564"/>
                    </a:lnTo>
                    <a:cubicBezTo>
                      <a:pt x="23699" y="3034"/>
                      <a:pt x="19011" y="715"/>
                      <a:pt x="13228" y="109"/>
                    </a:cubicBezTo>
                    <a:cubicBezTo>
                      <a:pt x="12572" y="38"/>
                      <a:pt x="11907" y="1"/>
                      <a:pt x="11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1"/>
              <p:cNvSpPr/>
              <p:nvPr/>
            </p:nvSpPr>
            <p:spPr>
              <a:xfrm>
                <a:off x="1095650" y="1175975"/>
                <a:ext cx="288750" cy="115575"/>
              </a:xfrm>
              <a:custGeom>
                <a:avLst/>
                <a:gdLst/>
                <a:ahLst/>
                <a:cxnLst/>
                <a:rect l="l" t="t" r="r" b="b"/>
                <a:pathLst>
                  <a:path w="11550" h="4623" extrusionOk="0">
                    <a:moveTo>
                      <a:pt x="2760" y="252"/>
                    </a:moveTo>
                    <a:cubicBezTo>
                      <a:pt x="2781" y="262"/>
                      <a:pt x="2802" y="272"/>
                      <a:pt x="2823" y="282"/>
                    </a:cubicBezTo>
                    <a:cubicBezTo>
                      <a:pt x="2802" y="270"/>
                      <a:pt x="2781" y="260"/>
                      <a:pt x="2760" y="252"/>
                    </a:cubicBezTo>
                    <a:close/>
                    <a:moveTo>
                      <a:pt x="11520" y="1502"/>
                    </a:moveTo>
                    <a:lnTo>
                      <a:pt x="11520" y="1502"/>
                    </a:lnTo>
                    <a:cubicBezTo>
                      <a:pt x="11530" y="1504"/>
                      <a:pt x="11540" y="1506"/>
                      <a:pt x="11550" y="1508"/>
                    </a:cubicBezTo>
                    <a:cubicBezTo>
                      <a:pt x="11540" y="1506"/>
                      <a:pt x="11530" y="1504"/>
                      <a:pt x="11520" y="1502"/>
                    </a:cubicBezTo>
                    <a:close/>
                    <a:moveTo>
                      <a:pt x="1711" y="1"/>
                    </a:moveTo>
                    <a:cubicBezTo>
                      <a:pt x="1330" y="1"/>
                      <a:pt x="967" y="114"/>
                      <a:pt x="691" y="389"/>
                    </a:cubicBezTo>
                    <a:cubicBezTo>
                      <a:pt x="156" y="925"/>
                      <a:pt x="1" y="1818"/>
                      <a:pt x="346" y="2497"/>
                    </a:cubicBezTo>
                    <a:cubicBezTo>
                      <a:pt x="691" y="3187"/>
                      <a:pt x="1430" y="3509"/>
                      <a:pt x="2156" y="3509"/>
                    </a:cubicBezTo>
                    <a:cubicBezTo>
                      <a:pt x="1918" y="3628"/>
                      <a:pt x="1668" y="3842"/>
                      <a:pt x="1584" y="4092"/>
                    </a:cubicBezTo>
                    <a:cubicBezTo>
                      <a:pt x="1435" y="4482"/>
                      <a:pt x="1526" y="4622"/>
                      <a:pt x="1734" y="4622"/>
                    </a:cubicBezTo>
                    <a:cubicBezTo>
                      <a:pt x="2222" y="4622"/>
                      <a:pt x="3354" y="3847"/>
                      <a:pt x="3513" y="3747"/>
                    </a:cubicBezTo>
                    <a:cubicBezTo>
                      <a:pt x="5342" y="2643"/>
                      <a:pt x="8064" y="1400"/>
                      <a:pt x="10418" y="1400"/>
                    </a:cubicBezTo>
                    <a:cubicBezTo>
                      <a:pt x="10796" y="1400"/>
                      <a:pt x="11166" y="1432"/>
                      <a:pt x="11520" y="1502"/>
                    </a:cubicBezTo>
                    <a:lnTo>
                      <a:pt x="11520" y="1502"/>
                    </a:lnTo>
                    <a:cubicBezTo>
                      <a:pt x="10398" y="1277"/>
                      <a:pt x="9301" y="1142"/>
                      <a:pt x="8209" y="1142"/>
                    </a:cubicBezTo>
                    <a:cubicBezTo>
                      <a:pt x="7017" y="1142"/>
                      <a:pt x="5833" y="1303"/>
                      <a:pt x="4632" y="1687"/>
                    </a:cubicBezTo>
                    <a:cubicBezTo>
                      <a:pt x="4251" y="1806"/>
                      <a:pt x="3859" y="1949"/>
                      <a:pt x="3454" y="1997"/>
                    </a:cubicBezTo>
                    <a:cubicBezTo>
                      <a:pt x="3370" y="2004"/>
                      <a:pt x="3285" y="2008"/>
                      <a:pt x="3198" y="2008"/>
                    </a:cubicBezTo>
                    <a:cubicBezTo>
                      <a:pt x="2879" y="2008"/>
                      <a:pt x="2549" y="1948"/>
                      <a:pt x="2287" y="1770"/>
                    </a:cubicBezTo>
                    <a:cubicBezTo>
                      <a:pt x="1954" y="1544"/>
                      <a:pt x="1727" y="1104"/>
                      <a:pt x="1846" y="711"/>
                    </a:cubicBezTo>
                    <a:cubicBezTo>
                      <a:pt x="1936" y="423"/>
                      <a:pt x="2243" y="210"/>
                      <a:pt x="2542" y="210"/>
                    </a:cubicBezTo>
                    <a:cubicBezTo>
                      <a:pt x="2616" y="210"/>
                      <a:pt x="2690" y="223"/>
                      <a:pt x="2760" y="252"/>
                    </a:cubicBezTo>
                    <a:lnTo>
                      <a:pt x="2760" y="252"/>
                    </a:lnTo>
                    <a:cubicBezTo>
                      <a:pt x="2432" y="98"/>
                      <a:pt x="2064" y="1"/>
                      <a:pt x="1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1"/>
              <p:cNvSpPr/>
              <p:nvPr/>
            </p:nvSpPr>
            <p:spPr>
              <a:xfrm>
                <a:off x="1643950" y="1036875"/>
                <a:ext cx="469725" cy="485375"/>
              </a:xfrm>
              <a:custGeom>
                <a:avLst/>
                <a:gdLst/>
                <a:ahLst/>
                <a:cxnLst/>
                <a:rect l="l" t="t" r="r" b="b"/>
                <a:pathLst>
                  <a:path w="18789" h="19415" extrusionOk="0">
                    <a:moveTo>
                      <a:pt x="5370" y="1667"/>
                    </a:moveTo>
                    <a:lnTo>
                      <a:pt x="5370" y="1667"/>
                    </a:lnTo>
                    <a:cubicBezTo>
                      <a:pt x="5799" y="2346"/>
                      <a:pt x="6203" y="3060"/>
                      <a:pt x="6537" y="3798"/>
                    </a:cubicBezTo>
                    <a:cubicBezTo>
                      <a:pt x="6882" y="4536"/>
                      <a:pt x="7156" y="5310"/>
                      <a:pt x="7358" y="6096"/>
                    </a:cubicBezTo>
                    <a:cubicBezTo>
                      <a:pt x="7763" y="7680"/>
                      <a:pt x="7942" y="9299"/>
                      <a:pt x="8275" y="10894"/>
                    </a:cubicBezTo>
                    <a:cubicBezTo>
                      <a:pt x="8573" y="12466"/>
                      <a:pt x="9013" y="14061"/>
                      <a:pt x="9859" y="15431"/>
                    </a:cubicBezTo>
                    <a:cubicBezTo>
                      <a:pt x="10073" y="15776"/>
                      <a:pt x="10311" y="16097"/>
                      <a:pt x="10561" y="16419"/>
                    </a:cubicBezTo>
                    <a:cubicBezTo>
                      <a:pt x="10811" y="16728"/>
                      <a:pt x="11097" y="17014"/>
                      <a:pt x="11406" y="17276"/>
                    </a:cubicBezTo>
                    <a:cubicBezTo>
                      <a:pt x="11728" y="17550"/>
                      <a:pt x="12049" y="17764"/>
                      <a:pt x="12395" y="17978"/>
                    </a:cubicBezTo>
                    <a:cubicBezTo>
                      <a:pt x="12752" y="18169"/>
                      <a:pt x="13121" y="18336"/>
                      <a:pt x="13514" y="18455"/>
                    </a:cubicBezTo>
                    <a:cubicBezTo>
                      <a:pt x="13121" y="18348"/>
                      <a:pt x="12740" y="18217"/>
                      <a:pt x="12359" y="18038"/>
                    </a:cubicBezTo>
                    <a:cubicBezTo>
                      <a:pt x="12002" y="17836"/>
                      <a:pt x="11668" y="17621"/>
                      <a:pt x="11335" y="17371"/>
                    </a:cubicBezTo>
                    <a:cubicBezTo>
                      <a:pt x="10692" y="16847"/>
                      <a:pt x="10156" y="16216"/>
                      <a:pt x="9716" y="15538"/>
                    </a:cubicBezTo>
                    <a:cubicBezTo>
                      <a:pt x="8811" y="14145"/>
                      <a:pt x="8358" y="12537"/>
                      <a:pt x="8049" y="10954"/>
                    </a:cubicBezTo>
                    <a:cubicBezTo>
                      <a:pt x="7751" y="9335"/>
                      <a:pt x="7573" y="7703"/>
                      <a:pt x="7204" y="6144"/>
                    </a:cubicBezTo>
                    <a:cubicBezTo>
                      <a:pt x="6846" y="4572"/>
                      <a:pt x="6168" y="3084"/>
                      <a:pt x="5370" y="1667"/>
                    </a:cubicBezTo>
                    <a:close/>
                    <a:moveTo>
                      <a:pt x="4406" y="0"/>
                    </a:moveTo>
                    <a:lnTo>
                      <a:pt x="4406" y="0"/>
                    </a:lnTo>
                    <a:cubicBezTo>
                      <a:pt x="5739" y="1846"/>
                      <a:pt x="2120" y="4048"/>
                      <a:pt x="3536" y="5667"/>
                    </a:cubicBezTo>
                    <a:cubicBezTo>
                      <a:pt x="2523" y="5051"/>
                      <a:pt x="1448" y="4587"/>
                      <a:pt x="284" y="4587"/>
                    </a:cubicBezTo>
                    <a:cubicBezTo>
                      <a:pt x="190" y="4587"/>
                      <a:pt x="96" y="4590"/>
                      <a:pt x="0" y="4596"/>
                    </a:cubicBezTo>
                    <a:cubicBezTo>
                      <a:pt x="3489" y="6203"/>
                      <a:pt x="5727" y="10144"/>
                      <a:pt x="7239" y="13502"/>
                    </a:cubicBezTo>
                    <a:cubicBezTo>
                      <a:pt x="8525" y="16324"/>
                      <a:pt x="10561" y="18395"/>
                      <a:pt x="13419" y="19121"/>
                    </a:cubicBezTo>
                    <a:cubicBezTo>
                      <a:pt x="14014" y="19276"/>
                      <a:pt x="14621" y="19372"/>
                      <a:pt x="15300" y="19407"/>
                    </a:cubicBezTo>
                    <a:cubicBezTo>
                      <a:pt x="15398" y="19412"/>
                      <a:pt x="15495" y="19414"/>
                      <a:pt x="15593" y="19414"/>
                    </a:cubicBezTo>
                    <a:cubicBezTo>
                      <a:pt x="16685" y="19414"/>
                      <a:pt x="17717" y="19130"/>
                      <a:pt x="18788" y="19098"/>
                    </a:cubicBezTo>
                    <a:lnTo>
                      <a:pt x="18788" y="19098"/>
                    </a:lnTo>
                    <a:cubicBezTo>
                      <a:pt x="18677" y="19101"/>
                      <a:pt x="18566" y="19103"/>
                      <a:pt x="18455" y="19103"/>
                    </a:cubicBezTo>
                    <a:cubicBezTo>
                      <a:pt x="16136" y="19103"/>
                      <a:pt x="13705" y="18390"/>
                      <a:pt x="11990" y="16788"/>
                    </a:cubicBezTo>
                    <a:cubicBezTo>
                      <a:pt x="11025" y="15895"/>
                      <a:pt x="9490" y="14252"/>
                      <a:pt x="10085" y="12811"/>
                    </a:cubicBezTo>
                    <a:cubicBezTo>
                      <a:pt x="10299" y="12323"/>
                      <a:pt x="10656" y="11847"/>
                      <a:pt x="11168" y="11692"/>
                    </a:cubicBezTo>
                    <a:cubicBezTo>
                      <a:pt x="11244" y="11671"/>
                      <a:pt x="11323" y="11662"/>
                      <a:pt x="11403" y="11662"/>
                    </a:cubicBezTo>
                    <a:cubicBezTo>
                      <a:pt x="11884" y="11662"/>
                      <a:pt x="12417" y="12007"/>
                      <a:pt x="12478" y="12466"/>
                    </a:cubicBezTo>
                    <a:cubicBezTo>
                      <a:pt x="12680" y="11787"/>
                      <a:pt x="12323" y="10978"/>
                      <a:pt x="11668" y="10668"/>
                    </a:cubicBezTo>
                    <a:cubicBezTo>
                      <a:pt x="11502" y="10588"/>
                      <a:pt x="11324" y="10552"/>
                      <a:pt x="11145" y="10552"/>
                    </a:cubicBezTo>
                    <a:cubicBezTo>
                      <a:pt x="10628" y="10552"/>
                      <a:pt x="10096" y="10851"/>
                      <a:pt x="9787" y="11275"/>
                    </a:cubicBezTo>
                    <a:cubicBezTo>
                      <a:pt x="9728" y="8977"/>
                      <a:pt x="10597" y="6989"/>
                      <a:pt x="12026" y="5191"/>
                    </a:cubicBezTo>
                    <a:lnTo>
                      <a:pt x="12026" y="5191"/>
                    </a:lnTo>
                    <a:cubicBezTo>
                      <a:pt x="12025" y="5191"/>
                      <a:pt x="11323" y="5251"/>
                      <a:pt x="10835" y="5417"/>
                    </a:cubicBezTo>
                    <a:cubicBezTo>
                      <a:pt x="10835" y="5417"/>
                      <a:pt x="10966" y="4465"/>
                      <a:pt x="11930" y="3060"/>
                    </a:cubicBezTo>
                    <a:lnTo>
                      <a:pt x="11930" y="3060"/>
                    </a:lnTo>
                    <a:cubicBezTo>
                      <a:pt x="10609" y="3453"/>
                      <a:pt x="10240" y="3584"/>
                      <a:pt x="9168" y="4465"/>
                    </a:cubicBezTo>
                    <a:cubicBezTo>
                      <a:pt x="9359" y="1131"/>
                      <a:pt x="5834" y="1977"/>
                      <a:pt x="4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1"/>
              <p:cNvSpPr/>
              <p:nvPr/>
            </p:nvSpPr>
            <p:spPr>
              <a:xfrm>
                <a:off x="1457025" y="1136275"/>
                <a:ext cx="329225" cy="251550"/>
              </a:xfrm>
              <a:custGeom>
                <a:avLst/>
                <a:gdLst/>
                <a:ahLst/>
                <a:cxnLst/>
                <a:rect l="l" t="t" r="r" b="b"/>
                <a:pathLst>
                  <a:path w="13169" h="10062" extrusionOk="0">
                    <a:moveTo>
                      <a:pt x="3191" y="2644"/>
                    </a:moveTo>
                    <a:lnTo>
                      <a:pt x="3191" y="2644"/>
                    </a:lnTo>
                    <a:cubicBezTo>
                      <a:pt x="3965" y="2823"/>
                      <a:pt x="4715" y="3049"/>
                      <a:pt x="5453" y="3323"/>
                    </a:cubicBezTo>
                    <a:cubicBezTo>
                      <a:pt x="6179" y="3608"/>
                      <a:pt x="6894" y="3942"/>
                      <a:pt x="7561" y="4323"/>
                    </a:cubicBezTo>
                    <a:cubicBezTo>
                      <a:pt x="8215" y="4716"/>
                      <a:pt x="8858" y="5156"/>
                      <a:pt x="9418" y="5656"/>
                    </a:cubicBezTo>
                    <a:cubicBezTo>
                      <a:pt x="9989" y="6144"/>
                      <a:pt x="10513" y="6680"/>
                      <a:pt x="10954" y="7240"/>
                    </a:cubicBezTo>
                    <a:cubicBezTo>
                      <a:pt x="10430" y="6728"/>
                      <a:pt x="9882" y="6216"/>
                      <a:pt x="9299" y="5751"/>
                    </a:cubicBezTo>
                    <a:cubicBezTo>
                      <a:pt x="8727" y="5299"/>
                      <a:pt x="8096" y="4858"/>
                      <a:pt x="7442" y="4489"/>
                    </a:cubicBezTo>
                    <a:cubicBezTo>
                      <a:pt x="6787" y="4108"/>
                      <a:pt x="6084" y="3775"/>
                      <a:pt x="5382" y="3477"/>
                    </a:cubicBezTo>
                    <a:cubicBezTo>
                      <a:pt x="4655" y="3168"/>
                      <a:pt x="3917" y="2894"/>
                      <a:pt x="3191" y="2644"/>
                    </a:cubicBezTo>
                    <a:close/>
                    <a:moveTo>
                      <a:pt x="3405" y="1"/>
                    </a:moveTo>
                    <a:cubicBezTo>
                      <a:pt x="3429" y="144"/>
                      <a:pt x="5179" y="1668"/>
                      <a:pt x="5489" y="2322"/>
                    </a:cubicBezTo>
                    <a:cubicBezTo>
                      <a:pt x="4658" y="1808"/>
                      <a:pt x="3541" y="1546"/>
                      <a:pt x="2446" y="1546"/>
                    </a:cubicBezTo>
                    <a:cubicBezTo>
                      <a:pt x="1564" y="1546"/>
                      <a:pt x="696" y="1715"/>
                      <a:pt x="0" y="2061"/>
                    </a:cubicBezTo>
                    <a:cubicBezTo>
                      <a:pt x="5036" y="3406"/>
                      <a:pt x="9656" y="6204"/>
                      <a:pt x="13168" y="10062"/>
                    </a:cubicBezTo>
                    <a:cubicBezTo>
                      <a:pt x="11740" y="7061"/>
                      <a:pt x="7072" y="560"/>
                      <a:pt x="34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1"/>
              <p:cNvSpPr/>
              <p:nvPr/>
            </p:nvSpPr>
            <p:spPr>
              <a:xfrm>
                <a:off x="1965700" y="1320050"/>
                <a:ext cx="155125" cy="153500"/>
              </a:xfrm>
              <a:custGeom>
                <a:avLst/>
                <a:gdLst/>
                <a:ahLst/>
                <a:cxnLst/>
                <a:rect l="l" t="t" r="r" b="b"/>
                <a:pathLst>
                  <a:path w="6205" h="6140" extrusionOk="0">
                    <a:moveTo>
                      <a:pt x="2253" y="1"/>
                    </a:moveTo>
                    <a:cubicBezTo>
                      <a:pt x="2110" y="1"/>
                      <a:pt x="1970" y="41"/>
                      <a:pt x="1834" y="127"/>
                    </a:cubicBezTo>
                    <a:cubicBezTo>
                      <a:pt x="1" y="1317"/>
                      <a:pt x="6204" y="6140"/>
                      <a:pt x="6204" y="6140"/>
                    </a:cubicBezTo>
                    <a:cubicBezTo>
                      <a:pt x="6204" y="6140"/>
                      <a:pt x="4022"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3" name="Google Shape;783;p11"/>
            <p:cNvGrpSpPr/>
            <p:nvPr/>
          </p:nvGrpSpPr>
          <p:grpSpPr>
            <a:xfrm rot="10800000">
              <a:off x="3526913" y="3969050"/>
              <a:ext cx="2090175" cy="485375"/>
              <a:chOff x="1095650" y="1036875"/>
              <a:chExt cx="2090175" cy="485375"/>
            </a:xfrm>
          </p:grpSpPr>
          <p:sp>
            <p:nvSpPr>
              <p:cNvPr id="784" name="Google Shape;784;p11"/>
              <p:cNvSpPr/>
              <p:nvPr/>
            </p:nvSpPr>
            <p:spPr>
              <a:xfrm>
                <a:off x="2634550" y="1307300"/>
                <a:ext cx="302150" cy="175650"/>
              </a:xfrm>
              <a:custGeom>
                <a:avLst/>
                <a:gdLst/>
                <a:ahLst/>
                <a:cxnLst/>
                <a:rect l="l" t="t" r="r" b="b"/>
                <a:pathLst>
                  <a:path w="12086" h="7026" extrusionOk="0">
                    <a:moveTo>
                      <a:pt x="4289" y="833"/>
                    </a:moveTo>
                    <a:cubicBezTo>
                      <a:pt x="4660" y="833"/>
                      <a:pt x="5035" y="874"/>
                      <a:pt x="5406" y="970"/>
                    </a:cubicBezTo>
                    <a:cubicBezTo>
                      <a:pt x="5989" y="1113"/>
                      <a:pt x="6537" y="1435"/>
                      <a:pt x="7013" y="1792"/>
                    </a:cubicBezTo>
                    <a:cubicBezTo>
                      <a:pt x="7489" y="2161"/>
                      <a:pt x="7906" y="2578"/>
                      <a:pt x="8335" y="2982"/>
                    </a:cubicBezTo>
                    <a:cubicBezTo>
                      <a:pt x="8763" y="3375"/>
                      <a:pt x="9228" y="3732"/>
                      <a:pt x="9787" y="3971"/>
                    </a:cubicBezTo>
                    <a:cubicBezTo>
                      <a:pt x="9168" y="3816"/>
                      <a:pt x="8668" y="3482"/>
                      <a:pt x="8204" y="3113"/>
                    </a:cubicBezTo>
                    <a:cubicBezTo>
                      <a:pt x="7787" y="2780"/>
                      <a:pt x="7418" y="2423"/>
                      <a:pt x="7013" y="2101"/>
                    </a:cubicBezTo>
                    <a:lnTo>
                      <a:pt x="7013" y="2101"/>
                    </a:lnTo>
                    <a:cubicBezTo>
                      <a:pt x="7084" y="2185"/>
                      <a:pt x="7144" y="2292"/>
                      <a:pt x="7204" y="2399"/>
                    </a:cubicBezTo>
                    <a:cubicBezTo>
                      <a:pt x="7477" y="2887"/>
                      <a:pt x="7620" y="3471"/>
                      <a:pt x="7489" y="4018"/>
                    </a:cubicBezTo>
                    <a:cubicBezTo>
                      <a:pt x="7430" y="3471"/>
                      <a:pt x="7263" y="2959"/>
                      <a:pt x="7013" y="2518"/>
                    </a:cubicBezTo>
                    <a:cubicBezTo>
                      <a:pt x="6823" y="2173"/>
                      <a:pt x="6584" y="1875"/>
                      <a:pt x="6299" y="1589"/>
                    </a:cubicBezTo>
                    <a:cubicBezTo>
                      <a:pt x="6001" y="1399"/>
                      <a:pt x="5680" y="1244"/>
                      <a:pt x="5346" y="1137"/>
                    </a:cubicBezTo>
                    <a:cubicBezTo>
                      <a:pt x="4798" y="958"/>
                      <a:pt x="4215" y="899"/>
                      <a:pt x="3620" y="875"/>
                    </a:cubicBezTo>
                    <a:cubicBezTo>
                      <a:pt x="3840" y="848"/>
                      <a:pt x="4064" y="833"/>
                      <a:pt x="4289" y="833"/>
                    </a:cubicBezTo>
                    <a:close/>
                    <a:moveTo>
                      <a:pt x="3999" y="1"/>
                    </a:moveTo>
                    <a:cubicBezTo>
                      <a:pt x="3789" y="1"/>
                      <a:pt x="3579" y="10"/>
                      <a:pt x="3370" y="30"/>
                    </a:cubicBezTo>
                    <a:cubicBezTo>
                      <a:pt x="2155" y="137"/>
                      <a:pt x="1000" y="565"/>
                      <a:pt x="0" y="1232"/>
                    </a:cubicBezTo>
                    <a:cubicBezTo>
                      <a:pt x="422" y="1095"/>
                      <a:pt x="899" y="1051"/>
                      <a:pt x="1416" y="1051"/>
                    </a:cubicBezTo>
                    <a:cubicBezTo>
                      <a:pt x="1483" y="1051"/>
                      <a:pt x="1551" y="1052"/>
                      <a:pt x="1619" y="1054"/>
                    </a:cubicBezTo>
                    <a:cubicBezTo>
                      <a:pt x="2917" y="1089"/>
                      <a:pt x="4144" y="1947"/>
                      <a:pt x="4620" y="3137"/>
                    </a:cubicBezTo>
                    <a:cubicBezTo>
                      <a:pt x="5096" y="4328"/>
                      <a:pt x="4798" y="5911"/>
                      <a:pt x="3905" y="6828"/>
                    </a:cubicBezTo>
                    <a:cubicBezTo>
                      <a:pt x="4136" y="6960"/>
                      <a:pt x="4400" y="7026"/>
                      <a:pt x="4663" y="7026"/>
                    </a:cubicBezTo>
                    <a:cubicBezTo>
                      <a:pt x="4969" y="7026"/>
                      <a:pt x="5275" y="6936"/>
                      <a:pt x="5525" y="6757"/>
                    </a:cubicBezTo>
                    <a:cubicBezTo>
                      <a:pt x="6001" y="6435"/>
                      <a:pt x="6120" y="5804"/>
                      <a:pt x="6049" y="5245"/>
                    </a:cubicBezTo>
                    <a:lnTo>
                      <a:pt x="6049" y="5245"/>
                    </a:lnTo>
                    <a:cubicBezTo>
                      <a:pt x="6346" y="5542"/>
                      <a:pt x="6656" y="5840"/>
                      <a:pt x="7061" y="5971"/>
                    </a:cubicBezTo>
                    <a:cubicBezTo>
                      <a:pt x="7190" y="6013"/>
                      <a:pt x="7327" y="6035"/>
                      <a:pt x="7462" y="6035"/>
                    </a:cubicBezTo>
                    <a:cubicBezTo>
                      <a:pt x="7752" y="6035"/>
                      <a:pt x="8033" y="5932"/>
                      <a:pt x="8204" y="5697"/>
                    </a:cubicBezTo>
                    <a:cubicBezTo>
                      <a:pt x="8382" y="5447"/>
                      <a:pt x="8323" y="4947"/>
                      <a:pt x="8096" y="4709"/>
                    </a:cubicBezTo>
                    <a:lnTo>
                      <a:pt x="8096" y="4709"/>
                    </a:lnTo>
                    <a:cubicBezTo>
                      <a:pt x="8532" y="4902"/>
                      <a:pt x="9007" y="5005"/>
                      <a:pt x="9486" y="5005"/>
                    </a:cubicBezTo>
                    <a:cubicBezTo>
                      <a:pt x="9806" y="5005"/>
                      <a:pt x="10128" y="4959"/>
                      <a:pt x="10442" y="4864"/>
                    </a:cubicBezTo>
                    <a:cubicBezTo>
                      <a:pt x="11299" y="4614"/>
                      <a:pt x="11704" y="3840"/>
                      <a:pt x="12085" y="3042"/>
                    </a:cubicBezTo>
                    <a:lnTo>
                      <a:pt x="12085" y="3042"/>
                    </a:lnTo>
                    <a:cubicBezTo>
                      <a:pt x="11855" y="3159"/>
                      <a:pt x="11607" y="3210"/>
                      <a:pt x="11355" y="3210"/>
                    </a:cubicBezTo>
                    <a:cubicBezTo>
                      <a:pt x="10914" y="3210"/>
                      <a:pt x="10463" y="3055"/>
                      <a:pt x="10085" y="2828"/>
                    </a:cubicBezTo>
                    <a:cubicBezTo>
                      <a:pt x="9466" y="2470"/>
                      <a:pt x="8989" y="1970"/>
                      <a:pt x="8442" y="1530"/>
                    </a:cubicBezTo>
                    <a:cubicBezTo>
                      <a:pt x="7179" y="551"/>
                      <a:pt x="5592" y="1"/>
                      <a:pt x="39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1"/>
              <p:cNvSpPr/>
              <p:nvPr/>
            </p:nvSpPr>
            <p:spPr>
              <a:xfrm>
                <a:off x="2491075" y="1225000"/>
                <a:ext cx="683450" cy="276175"/>
              </a:xfrm>
              <a:custGeom>
                <a:avLst/>
                <a:gdLst/>
                <a:ahLst/>
                <a:cxnLst/>
                <a:rect l="l" t="t" r="r" b="b"/>
                <a:pathLst>
                  <a:path w="27338" h="11047" extrusionOk="0">
                    <a:moveTo>
                      <a:pt x="20539" y="1214"/>
                    </a:moveTo>
                    <a:cubicBezTo>
                      <a:pt x="21432" y="1512"/>
                      <a:pt x="22265" y="1964"/>
                      <a:pt x="23027" y="2536"/>
                    </a:cubicBezTo>
                    <a:cubicBezTo>
                      <a:pt x="23777" y="3084"/>
                      <a:pt x="24468" y="3750"/>
                      <a:pt x="25051" y="4500"/>
                    </a:cubicBezTo>
                    <a:cubicBezTo>
                      <a:pt x="25646" y="5239"/>
                      <a:pt x="26039" y="6120"/>
                      <a:pt x="26301" y="7048"/>
                    </a:cubicBezTo>
                    <a:cubicBezTo>
                      <a:pt x="26539" y="7953"/>
                      <a:pt x="26635" y="8906"/>
                      <a:pt x="26611" y="9846"/>
                    </a:cubicBezTo>
                    <a:cubicBezTo>
                      <a:pt x="26539" y="8894"/>
                      <a:pt x="26385" y="7965"/>
                      <a:pt x="26123" y="7084"/>
                    </a:cubicBezTo>
                    <a:cubicBezTo>
                      <a:pt x="25849" y="6191"/>
                      <a:pt x="25444" y="5358"/>
                      <a:pt x="24873" y="4631"/>
                    </a:cubicBezTo>
                    <a:cubicBezTo>
                      <a:pt x="24313" y="3893"/>
                      <a:pt x="23634" y="3250"/>
                      <a:pt x="22920" y="2655"/>
                    </a:cubicBezTo>
                    <a:cubicBezTo>
                      <a:pt x="22194" y="2071"/>
                      <a:pt x="21396" y="1583"/>
                      <a:pt x="20539" y="1214"/>
                    </a:cubicBezTo>
                    <a:close/>
                    <a:moveTo>
                      <a:pt x="16076" y="0"/>
                    </a:moveTo>
                    <a:cubicBezTo>
                      <a:pt x="15417" y="0"/>
                      <a:pt x="14759" y="37"/>
                      <a:pt x="14109" y="107"/>
                    </a:cubicBezTo>
                    <a:cubicBezTo>
                      <a:pt x="8323" y="714"/>
                      <a:pt x="3632" y="3036"/>
                      <a:pt x="0" y="7584"/>
                    </a:cubicBezTo>
                    <a:cubicBezTo>
                      <a:pt x="2286" y="4727"/>
                      <a:pt x="6192" y="2917"/>
                      <a:pt x="9752" y="2476"/>
                    </a:cubicBezTo>
                    <a:cubicBezTo>
                      <a:pt x="10516" y="2378"/>
                      <a:pt x="11285" y="2318"/>
                      <a:pt x="12059" y="2318"/>
                    </a:cubicBezTo>
                    <a:cubicBezTo>
                      <a:pt x="12503" y="2318"/>
                      <a:pt x="12948" y="2338"/>
                      <a:pt x="13395" y="2381"/>
                    </a:cubicBezTo>
                    <a:cubicBezTo>
                      <a:pt x="13955" y="2441"/>
                      <a:pt x="14514" y="2595"/>
                      <a:pt x="15026" y="2762"/>
                    </a:cubicBezTo>
                    <a:cubicBezTo>
                      <a:pt x="15598" y="2941"/>
                      <a:pt x="16145" y="3119"/>
                      <a:pt x="16729" y="3203"/>
                    </a:cubicBezTo>
                    <a:cubicBezTo>
                      <a:pt x="16852" y="3223"/>
                      <a:pt x="16977" y="3233"/>
                      <a:pt x="17102" y="3233"/>
                    </a:cubicBezTo>
                    <a:cubicBezTo>
                      <a:pt x="17568" y="3233"/>
                      <a:pt x="18026" y="3086"/>
                      <a:pt x="18336" y="2738"/>
                    </a:cubicBezTo>
                    <a:cubicBezTo>
                      <a:pt x="18691" y="2339"/>
                      <a:pt x="18746" y="1785"/>
                      <a:pt x="18338" y="1470"/>
                    </a:cubicBezTo>
                    <a:lnTo>
                      <a:pt x="18338" y="1470"/>
                    </a:lnTo>
                    <a:cubicBezTo>
                      <a:pt x="20508" y="2947"/>
                      <a:pt x="21487" y="5156"/>
                      <a:pt x="22039" y="7596"/>
                    </a:cubicBezTo>
                    <a:cubicBezTo>
                      <a:pt x="22405" y="9219"/>
                      <a:pt x="23481" y="10469"/>
                      <a:pt x="24409" y="10469"/>
                    </a:cubicBezTo>
                    <a:cubicBezTo>
                      <a:pt x="24808" y="10469"/>
                      <a:pt x="25180" y="10237"/>
                      <a:pt x="25456" y="9703"/>
                    </a:cubicBezTo>
                    <a:cubicBezTo>
                      <a:pt x="25575" y="9965"/>
                      <a:pt x="25516" y="10299"/>
                      <a:pt x="25658" y="10596"/>
                    </a:cubicBezTo>
                    <a:cubicBezTo>
                      <a:pt x="25780" y="10875"/>
                      <a:pt x="26026" y="11046"/>
                      <a:pt x="26277" y="11046"/>
                    </a:cubicBezTo>
                    <a:cubicBezTo>
                      <a:pt x="26445" y="11046"/>
                      <a:pt x="26616" y="10970"/>
                      <a:pt x="26754" y="10799"/>
                    </a:cubicBezTo>
                    <a:cubicBezTo>
                      <a:pt x="26932" y="10573"/>
                      <a:pt x="26980" y="10275"/>
                      <a:pt x="27004" y="9989"/>
                    </a:cubicBezTo>
                    <a:cubicBezTo>
                      <a:pt x="27337" y="6834"/>
                      <a:pt x="26123" y="3917"/>
                      <a:pt x="23444" y="2060"/>
                    </a:cubicBezTo>
                    <a:cubicBezTo>
                      <a:pt x="21314" y="586"/>
                      <a:pt x="18690" y="0"/>
                      <a:pt x="160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1"/>
              <p:cNvSpPr/>
              <p:nvPr/>
            </p:nvSpPr>
            <p:spPr>
              <a:xfrm>
                <a:off x="2897075" y="1175975"/>
                <a:ext cx="288750" cy="115575"/>
              </a:xfrm>
              <a:custGeom>
                <a:avLst/>
                <a:gdLst/>
                <a:ahLst/>
                <a:cxnLst/>
                <a:rect l="l" t="t" r="r" b="b"/>
                <a:pathLst>
                  <a:path w="11550" h="4623" extrusionOk="0">
                    <a:moveTo>
                      <a:pt x="8790" y="252"/>
                    </a:moveTo>
                    <a:cubicBezTo>
                      <a:pt x="8769" y="260"/>
                      <a:pt x="8748" y="270"/>
                      <a:pt x="8728" y="282"/>
                    </a:cubicBezTo>
                    <a:cubicBezTo>
                      <a:pt x="8749" y="272"/>
                      <a:pt x="8769" y="262"/>
                      <a:pt x="8790" y="252"/>
                    </a:cubicBezTo>
                    <a:close/>
                    <a:moveTo>
                      <a:pt x="31" y="1502"/>
                    </a:moveTo>
                    <a:lnTo>
                      <a:pt x="31" y="1502"/>
                    </a:lnTo>
                    <a:cubicBezTo>
                      <a:pt x="21" y="1504"/>
                      <a:pt x="11" y="1506"/>
                      <a:pt x="1" y="1508"/>
                    </a:cubicBezTo>
                    <a:cubicBezTo>
                      <a:pt x="11" y="1506"/>
                      <a:pt x="21" y="1504"/>
                      <a:pt x="31" y="1502"/>
                    </a:cubicBezTo>
                    <a:close/>
                    <a:moveTo>
                      <a:pt x="9839" y="1"/>
                    </a:moveTo>
                    <a:cubicBezTo>
                      <a:pt x="9486" y="1"/>
                      <a:pt x="9118" y="98"/>
                      <a:pt x="8790" y="252"/>
                    </a:cubicBezTo>
                    <a:lnTo>
                      <a:pt x="8790" y="252"/>
                    </a:lnTo>
                    <a:cubicBezTo>
                      <a:pt x="8860" y="223"/>
                      <a:pt x="8934" y="210"/>
                      <a:pt x="9008" y="210"/>
                    </a:cubicBezTo>
                    <a:cubicBezTo>
                      <a:pt x="9307" y="210"/>
                      <a:pt x="9614" y="423"/>
                      <a:pt x="9704" y="711"/>
                    </a:cubicBezTo>
                    <a:cubicBezTo>
                      <a:pt x="9823" y="1104"/>
                      <a:pt x="9597" y="1544"/>
                      <a:pt x="9264" y="1770"/>
                    </a:cubicBezTo>
                    <a:cubicBezTo>
                      <a:pt x="9001" y="1948"/>
                      <a:pt x="8672" y="2008"/>
                      <a:pt x="8352" y="2008"/>
                    </a:cubicBezTo>
                    <a:cubicBezTo>
                      <a:pt x="8266" y="2008"/>
                      <a:pt x="8180" y="2004"/>
                      <a:pt x="8097" y="1997"/>
                    </a:cubicBezTo>
                    <a:cubicBezTo>
                      <a:pt x="7692" y="1949"/>
                      <a:pt x="7299" y="1806"/>
                      <a:pt x="6918" y="1687"/>
                    </a:cubicBezTo>
                    <a:cubicBezTo>
                      <a:pt x="5718" y="1303"/>
                      <a:pt x="4533" y="1142"/>
                      <a:pt x="3341" y="1142"/>
                    </a:cubicBezTo>
                    <a:cubicBezTo>
                      <a:pt x="2250" y="1142"/>
                      <a:pt x="1152" y="1277"/>
                      <a:pt x="31" y="1502"/>
                    </a:cubicBezTo>
                    <a:lnTo>
                      <a:pt x="31" y="1502"/>
                    </a:lnTo>
                    <a:cubicBezTo>
                      <a:pt x="385" y="1432"/>
                      <a:pt x="754" y="1400"/>
                      <a:pt x="1133" y="1400"/>
                    </a:cubicBezTo>
                    <a:cubicBezTo>
                      <a:pt x="3486" y="1400"/>
                      <a:pt x="6207" y="2643"/>
                      <a:pt x="8025" y="3747"/>
                    </a:cubicBezTo>
                    <a:cubicBezTo>
                      <a:pt x="8184" y="3847"/>
                      <a:pt x="9317" y="4622"/>
                      <a:pt x="9809" y="4622"/>
                    </a:cubicBezTo>
                    <a:cubicBezTo>
                      <a:pt x="10018" y="4622"/>
                      <a:pt x="10112" y="4482"/>
                      <a:pt x="9966" y="4092"/>
                    </a:cubicBezTo>
                    <a:cubicBezTo>
                      <a:pt x="9871" y="3842"/>
                      <a:pt x="9609" y="3628"/>
                      <a:pt x="9383" y="3509"/>
                    </a:cubicBezTo>
                    <a:cubicBezTo>
                      <a:pt x="10109" y="3509"/>
                      <a:pt x="10859" y="3187"/>
                      <a:pt x="11204" y="2497"/>
                    </a:cubicBezTo>
                    <a:cubicBezTo>
                      <a:pt x="11550" y="1818"/>
                      <a:pt x="11395" y="925"/>
                      <a:pt x="10859" y="389"/>
                    </a:cubicBezTo>
                    <a:cubicBezTo>
                      <a:pt x="10583" y="114"/>
                      <a:pt x="10220" y="1"/>
                      <a:pt x="9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1"/>
              <p:cNvSpPr/>
              <p:nvPr/>
            </p:nvSpPr>
            <p:spPr>
              <a:xfrm>
                <a:off x="2167525" y="1036875"/>
                <a:ext cx="470025" cy="485375"/>
              </a:xfrm>
              <a:custGeom>
                <a:avLst/>
                <a:gdLst/>
                <a:ahLst/>
                <a:cxnLst/>
                <a:rect l="l" t="t" r="r" b="b"/>
                <a:pathLst>
                  <a:path w="18801" h="19415" extrusionOk="0">
                    <a:moveTo>
                      <a:pt x="13419" y="1655"/>
                    </a:moveTo>
                    <a:lnTo>
                      <a:pt x="13419" y="1655"/>
                    </a:lnTo>
                    <a:cubicBezTo>
                      <a:pt x="12609" y="3060"/>
                      <a:pt x="11942" y="4548"/>
                      <a:pt x="11585" y="6132"/>
                    </a:cubicBezTo>
                    <a:cubicBezTo>
                      <a:pt x="11228" y="7703"/>
                      <a:pt x="11049" y="9335"/>
                      <a:pt x="10740" y="10942"/>
                    </a:cubicBezTo>
                    <a:cubicBezTo>
                      <a:pt x="10406" y="12525"/>
                      <a:pt x="9966" y="14133"/>
                      <a:pt x="9073" y="15526"/>
                    </a:cubicBezTo>
                    <a:cubicBezTo>
                      <a:pt x="8620" y="16204"/>
                      <a:pt x="8085" y="16835"/>
                      <a:pt x="7454" y="17347"/>
                    </a:cubicBezTo>
                    <a:cubicBezTo>
                      <a:pt x="7120" y="17609"/>
                      <a:pt x="6775" y="17824"/>
                      <a:pt x="6418" y="18026"/>
                    </a:cubicBezTo>
                    <a:cubicBezTo>
                      <a:pt x="6049" y="18205"/>
                      <a:pt x="5680" y="18348"/>
                      <a:pt x="5275" y="18443"/>
                    </a:cubicBezTo>
                    <a:cubicBezTo>
                      <a:pt x="5668" y="18324"/>
                      <a:pt x="6037" y="18157"/>
                      <a:pt x="6394" y="17967"/>
                    </a:cubicBezTo>
                    <a:cubicBezTo>
                      <a:pt x="6751" y="17752"/>
                      <a:pt x="7073" y="17526"/>
                      <a:pt x="7370" y="17264"/>
                    </a:cubicBezTo>
                    <a:cubicBezTo>
                      <a:pt x="7668" y="16990"/>
                      <a:pt x="7954" y="16716"/>
                      <a:pt x="8228" y="16395"/>
                    </a:cubicBezTo>
                    <a:cubicBezTo>
                      <a:pt x="8478" y="16085"/>
                      <a:pt x="8716" y="15764"/>
                      <a:pt x="8918" y="15419"/>
                    </a:cubicBezTo>
                    <a:cubicBezTo>
                      <a:pt x="9775" y="14049"/>
                      <a:pt x="10216" y="12466"/>
                      <a:pt x="10514" y="10882"/>
                    </a:cubicBezTo>
                    <a:cubicBezTo>
                      <a:pt x="10847" y="9287"/>
                      <a:pt x="11026" y="7680"/>
                      <a:pt x="11418" y="6084"/>
                    </a:cubicBezTo>
                    <a:cubicBezTo>
                      <a:pt x="11633" y="5298"/>
                      <a:pt x="11895" y="4524"/>
                      <a:pt x="12240" y="3774"/>
                    </a:cubicBezTo>
                    <a:cubicBezTo>
                      <a:pt x="12585" y="3036"/>
                      <a:pt x="12990" y="2334"/>
                      <a:pt x="13419" y="1655"/>
                    </a:cubicBezTo>
                    <a:close/>
                    <a:moveTo>
                      <a:pt x="0" y="19086"/>
                    </a:moveTo>
                    <a:cubicBezTo>
                      <a:pt x="12" y="19086"/>
                      <a:pt x="23" y="19087"/>
                      <a:pt x="34" y="19087"/>
                    </a:cubicBezTo>
                    <a:lnTo>
                      <a:pt x="34" y="19087"/>
                    </a:lnTo>
                    <a:cubicBezTo>
                      <a:pt x="23" y="19086"/>
                      <a:pt x="12" y="19086"/>
                      <a:pt x="0" y="19086"/>
                    </a:cubicBezTo>
                    <a:close/>
                    <a:moveTo>
                      <a:pt x="14395" y="0"/>
                    </a:moveTo>
                    <a:cubicBezTo>
                      <a:pt x="12954" y="1977"/>
                      <a:pt x="9442" y="1131"/>
                      <a:pt x="9632" y="4465"/>
                    </a:cubicBezTo>
                    <a:cubicBezTo>
                      <a:pt x="8561" y="3596"/>
                      <a:pt x="8192" y="3465"/>
                      <a:pt x="6870" y="3060"/>
                    </a:cubicBezTo>
                    <a:lnTo>
                      <a:pt x="6870" y="3060"/>
                    </a:lnTo>
                    <a:cubicBezTo>
                      <a:pt x="7835" y="4477"/>
                      <a:pt x="7966" y="5417"/>
                      <a:pt x="7966" y="5417"/>
                    </a:cubicBezTo>
                    <a:cubicBezTo>
                      <a:pt x="7477" y="5251"/>
                      <a:pt x="6775" y="5191"/>
                      <a:pt x="6775" y="5191"/>
                    </a:cubicBezTo>
                    <a:lnTo>
                      <a:pt x="6775" y="5191"/>
                    </a:lnTo>
                    <a:cubicBezTo>
                      <a:pt x="8228" y="6989"/>
                      <a:pt x="9085" y="8965"/>
                      <a:pt x="9013" y="11275"/>
                    </a:cubicBezTo>
                    <a:cubicBezTo>
                      <a:pt x="8706" y="10845"/>
                      <a:pt x="8177" y="10550"/>
                      <a:pt x="7663" y="10550"/>
                    </a:cubicBezTo>
                    <a:cubicBezTo>
                      <a:pt x="7481" y="10550"/>
                      <a:pt x="7300" y="10587"/>
                      <a:pt x="7132" y="10668"/>
                    </a:cubicBezTo>
                    <a:cubicBezTo>
                      <a:pt x="6501" y="10978"/>
                      <a:pt x="6120" y="11787"/>
                      <a:pt x="6323" y="12466"/>
                    </a:cubicBezTo>
                    <a:cubicBezTo>
                      <a:pt x="6384" y="12007"/>
                      <a:pt x="6916" y="11662"/>
                      <a:pt x="7390" y="11662"/>
                    </a:cubicBezTo>
                    <a:cubicBezTo>
                      <a:pt x="7469" y="11662"/>
                      <a:pt x="7547" y="11671"/>
                      <a:pt x="7620" y="11692"/>
                    </a:cubicBezTo>
                    <a:cubicBezTo>
                      <a:pt x="8144" y="11847"/>
                      <a:pt x="8501" y="12323"/>
                      <a:pt x="8716" y="12811"/>
                    </a:cubicBezTo>
                    <a:cubicBezTo>
                      <a:pt x="9311" y="14252"/>
                      <a:pt x="7775" y="15895"/>
                      <a:pt x="6811" y="16788"/>
                    </a:cubicBezTo>
                    <a:cubicBezTo>
                      <a:pt x="5096" y="18378"/>
                      <a:pt x="2698" y="19092"/>
                      <a:pt x="385" y="19092"/>
                    </a:cubicBezTo>
                    <a:cubicBezTo>
                      <a:pt x="268" y="19092"/>
                      <a:pt x="151" y="19091"/>
                      <a:pt x="34" y="19087"/>
                    </a:cubicBezTo>
                    <a:lnTo>
                      <a:pt x="34" y="19087"/>
                    </a:lnTo>
                    <a:cubicBezTo>
                      <a:pt x="1107" y="19125"/>
                      <a:pt x="2132" y="19414"/>
                      <a:pt x="3217" y="19414"/>
                    </a:cubicBezTo>
                    <a:cubicBezTo>
                      <a:pt x="3311" y="19414"/>
                      <a:pt x="3406" y="19412"/>
                      <a:pt x="3501" y="19407"/>
                    </a:cubicBezTo>
                    <a:cubicBezTo>
                      <a:pt x="4156" y="19372"/>
                      <a:pt x="4787" y="19264"/>
                      <a:pt x="5382" y="19121"/>
                    </a:cubicBezTo>
                    <a:cubicBezTo>
                      <a:pt x="8239" y="18395"/>
                      <a:pt x="10264" y="16324"/>
                      <a:pt x="11549" y="13490"/>
                    </a:cubicBezTo>
                    <a:cubicBezTo>
                      <a:pt x="13073" y="10144"/>
                      <a:pt x="15312" y="6203"/>
                      <a:pt x="18800" y="4596"/>
                    </a:cubicBezTo>
                    <a:cubicBezTo>
                      <a:pt x="18705" y="4590"/>
                      <a:pt x="18610" y="4587"/>
                      <a:pt x="18516" y="4587"/>
                    </a:cubicBezTo>
                    <a:cubicBezTo>
                      <a:pt x="17355" y="4587"/>
                      <a:pt x="16300" y="5051"/>
                      <a:pt x="15264" y="5667"/>
                    </a:cubicBezTo>
                    <a:cubicBezTo>
                      <a:pt x="16681" y="4048"/>
                      <a:pt x="13061" y="1846"/>
                      <a:pt x="143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1"/>
              <p:cNvSpPr/>
              <p:nvPr/>
            </p:nvSpPr>
            <p:spPr>
              <a:xfrm>
                <a:off x="2495550" y="1136275"/>
                <a:ext cx="329225" cy="251550"/>
              </a:xfrm>
              <a:custGeom>
                <a:avLst/>
                <a:gdLst/>
                <a:ahLst/>
                <a:cxnLst/>
                <a:rect l="l" t="t" r="r" b="b"/>
                <a:pathLst>
                  <a:path w="13169" h="10062" extrusionOk="0">
                    <a:moveTo>
                      <a:pt x="10001" y="2632"/>
                    </a:moveTo>
                    <a:lnTo>
                      <a:pt x="10001" y="2632"/>
                    </a:lnTo>
                    <a:cubicBezTo>
                      <a:pt x="9239" y="2894"/>
                      <a:pt x="8501" y="3168"/>
                      <a:pt x="7799" y="3465"/>
                    </a:cubicBezTo>
                    <a:cubicBezTo>
                      <a:pt x="7084" y="3763"/>
                      <a:pt x="6382" y="4085"/>
                      <a:pt x="5739" y="4477"/>
                    </a:cubicBezTo>
                    <a:cubicBezTo>
                      <a:pt x="5084" y="4847"/>
                      <a:pt x="4465" y="5275"/>
                      <a:pt x="3881" y="5740"/>
                    </a:cubicBezTo>
                    <a:cubicBezTo>
                      <a:pt x="3298" y="6204"/>
                      <a:pt x="2750" y="6704"/>
                      <a:pt x="2226" y="7228"/>
                    </a:cubicBezTo>
                    <a:cubicBezTo>
                      <a:pt x="2679" y="6668"/>
                      <a:pt x="3203" y="6121"/>
                      <a:pt x="3762" y="5632"/>
                    </a:cubicBezTo>
                    <a:cubicBezTo>
                      <a:pt x="4322" y="5144"/>
                      <a:pt x="4953" y="4716"/>
                      <a:pt x="5620" y="4311"/>
                    </a:cubicBezTo>
                    <a:cubicBezTo>
                      <a:pt x="6298" y="3918"/>
                      <a:pt x="7001" y="3596"/>
                      <a:pt x="7739" y="3311"/>
                    </a:cubicBezTo>
                    <a:cubicBezTo>
                      <a:pt x="8465" y="3025"/>
                      <a:pt x="9227" y="2811"/>
                      <a:pt x="10001" y="2632"/>
                    </a:cubicBezTo>
                    <a:close/>
                    <a:moveTo>
                      <a:pt x="9763" y="1"/>
                    </a:moveTo>
                    <a:lnTo>
                      <a:pt x="9763" y="1"/>
                    </a:lnTo>
                    <a:cubicBezTo>
                      <a:pt x="6096" y="560"/>
                      <a:pt x="1429" y="7085"/>
                      <a:pt x="0" y="10062"/>
                    </a:cubicBezTo>
                    <a:cubicBezTo>
                      <a:pt x="3489" y="6204"/>
                      <a:pt x="8144" y="3406"/>
                      <a:pt x="13168" y="2061"/>
                    </a:cubicBezTo>
                    <a:cubicBezTo>
                      <a:pt x="12468" y="1715"/>
                      <a:pt x="11596" y="1546"/>
                      <a:pt x="10714" y="1546"/>
                    </a:cubicBezTo>
                    <a:cubicBezTo>
                      <a:pt x="9618" y="1546"/>
                      <a:pt x="8504" y="1808"/>
                      <a:pt x="7680" y="2322"/>
                    </a:cubicBezTo>
                    <a:cubicBezTo>
                      <a:pt x="7989" y="1668"/>
                      <a:pt x="9751" y="144"/>
                      <a:pt x="9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1"/>
              <p:cNvSpPr/>
              <p:nvPr/>
            </p:nvSpPr>
            <p:spPr>
              <a:xfrm>
                <a:off x="2160675" y="1320050"/>
                <a:ext cx="155100" cy="153500"/>
              </a:xfrm>
              <a:custGeom>
                <a:avLst/>
                <a:gdLst/>
                <a:ahLst/>
                <a:cxnLst/>
                <a:rect l="l" t="t" r="r" b="b"/>
                <a:pathLst>
                  <a:path w="6204" h="6140" extrusionOk="0">
                    <a:moveTo>
                      <a:pt x="3952" y="1"/>
                    </a:moveTo>
                    <a:cubicBezTo>
                      <a:pt x="2183" y="1"/>
                      <a:pt x="0" y="6140"/>
                      <a:pt x="0" y="6140"/>
                    </a:cubicBezTo>
                    <a:cubicBezTo>
                      <a:pt x="0" y="6140"/>
                      <a:pt x="6204" y="1317"/>
                      <a:pt x="4370" y="127"/>
                    </a:cubicBezTo>
                    <a:cubicBezTo>
                      <a:pt x="4234" y="41"/>
                      <a:pt x="4094" y="1"/>
                      <a:pt x="39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1"/>
              <p:cNvSpPr/>
              <p:nvPr/>
            </p:nvSpPr>
            <p:spPr>
              <a:xfrm>
                <a:off x="2085075" y="1292850"/>
                <a:ext cx="111350" cy="160750"/>
              </a:xfrm>
              <a:custGeom>
                <a:avLst/>
                <a:gdLst/>
                <a:ahLst/>
                <a:cxnLst/>
                <a:rect l="l" t="t" r="r" b="b"/>
                <a:pathLst>
                  <a:path w="4454" h="6430" extrusionOk="0">
                    <a:moveTo>
                      <a:pt x="2239" y="0"/>
                    </a:moveTo>
                    <a:cubicBezTo>
                      <a:pt x="0" y="0"/>
                      <a:pt x="2239" y="6430"/>
                      <a:pt x="2239" y="6430"/>
                    </a:cubicBezTo>
                    <a:cubicBezTo>
                      <a:pt x="2239" y="6430"/>
                      <a:pt x="4453" y="0"/>
                      <a:pt x="2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1"/>
              <p:cNvSpPr/>
              <p:nvPr/>
            </p:nvSpPr>
            <p:spPr>
              <a:xfrm>
                <a:off x="1345100" y="1307300"/>
                <a:ext cx="302150" cy="175550"/>
              </a:xfrm>
              <a:custGeom>
                <a:avLst/>
                <a:gdLst/>
                <a:ahLst/>
                <a:cxnLst/>
                <a:rect l="l" t="t" r="r" b="b"/>
                <a:pathLst>
                  <a:path w="12086" h="7022" extrusionOk="0">
                    <a:moveTo>
                      <a:pt x="7788" y="833"/>
                    </a:moveTo>
                    <a:cubicBezTo>
                      <a:pt x="8014" y="833"/>
                      <a:pt x="8241" y="848"/>
                      <a:pt x="8466" y="875"/>
                    </a:cubicBezTo>
                    <a:cubicBezTo>
                      <a:pt x="7870" y="899"/>
                      <a:pt x="7287" y="958"/>
                      <a:pt x="6739" y="1137"/>
                    </a:cubicBezTo>
                    <a:cubicBezTo>
                      <a:pt x="6394" y="1256"/>
                      <a:pt x="6084" y="1399"/>
                      <a:pt x="5787" y="1589"/>
                    </a:cubicBezTo>
                    <a:cubicBezTo>
                      <a:pt x="5501" y="1863"/>
                      <a:pt x="5263" y="2173"/>
                      <a:pt x="5072" y="2518"/>
                    </a:cubicBezTo>
                    <a:cubicBezTo>
                      <a:pt x="4822" y="2970"/>
                      <a:pt x="4644" y="3482"/>
                      <a:pt x="4596" y="4018"/>
                    </a:cubicBezTo>
                    <a:cubicBezTo>
                      <a:pt x="4465" y="3482"/>
                      <a:pt x="4608" y="2887"/>
                      <a:pt x="4882" y="2399"/>
                    </a:cubicBezTo>
                    <a:cubicBezTo>
                      <a:pt x="4941" y="2292"/>
                      <a:pt x="5001" y="2197"/>
                      <a:pt x="5072" y="2101"/>
                    </a:cubicBezTo>
                    <a:lnTo>
                      <a:pt x="5072" y="2101"/>
                    </a:lnTo>
                    <a:cubicBezTo>
                      <a:pt x="4668" y="2423"/>
                      <a:pt x="4299" y="2780"/>
                      <a:pt x="3882" y="3113"/>
                    </a:cubicBezTo>
                    <a:cubicBezTo>
                      <a:pt x="3406" y="3482"/>
                      <a:pt x="2905" y="3816"/>
                      <a:pt x="2322" y="3971"/>
                    </a:cubicBezTo>
                    <a:cubicBezTo>
                      <a:pt x="2870" y="3732"/>
                      <a:pt x="3334" y="3363"/>
                      <a:pt x="3763" y="2982"/>
                    </a:cubicBezTo>
                    <a:cubicBezTo>
                      <a:pt x="4191" y="2578"/>
                      <a:pt x="4608" y="2161"/>
                      <a:pt x="5084" y="1792"/>
                    </a:cubicBezTo>
                    <a:cubicBezTo>
                      <a:pt x="5561" y="1411"/>
                      <a:pt x="6096" y="1113"/>
                      <a:pt x="6680" y="970"/>
                    </a:cubicBezTo>
                    <a:cubicBezTo>
                      <a:pt x="7043" y="874"/>
                      <a:pt x="7415" y="833"/>
                      <a:pt x="7788" y="833"/>
                    </a:cubicBezTo>
                    <a:close/>
                    <a:moveTo>
                      <a:pt x="8077" y="0"/>
                    </a:moveTo>
                    <a:cubicBezTo>
                      <a:pt x="6485" y="0"/>
                      <a:pt x="4893" y="543"/>
                      <a:pt x="3644" y="1530"/>
                    </a:cubicBezTo>
                    <a:cubicBezTo>
                      <a:pt x="3096" y="1958"/>
                      <a:pt x="2596" y="2482"/>
                      <a:pt x="2001" y="2828"/>
                    </a:cubicBezTo>
                    <a:cubicBezTo>
                      <a:pt x="1618" y="3053"/>
                      <a:pt x="1170" y="3207"/>
                      <a:pt x="735" y="3207"/>
                    </a:cubicBezTo>
                    <a:cubicBezTo>
                      <a:pt x="480" y="3207"/>
                      <a:pt x="230" y="3153"/>
                      <a:pt x="0" y="3030"/>
                    </a:cubicBezTo>
                    <a:lnTo>
                      <a:pt x="0" y="3030"/>
                    </a:lnTo>
                    <a:cubicBezTo>
                      <a:pt x="405" y="3840"/>
                      <a:pt x="786" y="4602"/>
                      <a:pt x="1655" y="4864"/>
                    </a:cubicBezTo>
                    <a:cubicBezTo>
                      <a:pt x="1957" y="4955"/>
                      <a:pt x="2277" y="4999"/>
                      <a:pt x="2598" y="4999"/>
                    </a:cubicBezTo>
                    <a:cubicBezTo>
                      <a:pt x="3074" y="4999"/>
                      <a:pt x="3555" y="4901"/>
                      <a:pt x="3989" y="4709"/>
                    </a:cubicBezTo>
                    <a:lnTo>
                      <a:pt x="3989" y="4709"/>
                    </a:lnTo>
                    <a:cubicBezTo>
                      <a:pt x="3763" y="4947"/>
                      <a:pt x="3703" y="5447"/>
                      <a:pt x="3882" y="5697"/>
                    </a:cubicBezTo>
                    <a:cubicBezTo>
                      <a:pt x="4044" y="5932"/>
                      <a:pt x="4333" y="6040"/>
                      <a:pt x="4625" y="6040"/>
                    </a:cubicBezTo>
                    <a:cubicBezTo>
                      <a:pt x="4762" y="6040"/>
                      <a:pt x="4899" y="6016"/>
                      <a:pt x="5025" y="5971"/>
                    </a:cubicBezTo>
                    <a:cubicBezTo>
                      <a:pt x="5430" y="5840"/>
                      <a:pt x="5739" y="5518"/>
                      <a:pt x="6037" y="5245"/>
                    </a:cubicBezTo>
                    <a:lnTo>
                      <a:pt x="6037" y="5245"/>
                    </a:lnTo>
                    <a:cubicBezTo>
                      <a:pt x="5965" y="5804"/>
                      <a:pt x="6084" y="6447"/>
                      <a:pt x="6561" y="6757"/>
                    </a:cubicBezTo>
                    <a:cubicBezTo>
                      <a:pt x="6820" y="6932"/>
                      <a:pt x="7132" y="7022"/>
                      <a:pt x="7441" y="7022"/>
                    </a:cubicBezTo>
                    <a:cubicBezTo>
                      <a:pt x="7700" y="7022"/>
                      <a:pt x="7957" y="6958"/>
                      <a:pt x="8180" y="6828"/>
                    </a:cubicBezTo>
                    <a:cubicBezTo>
                      <a:pt x="7275" y="5911"/>
                      <a:pt x="6977" y="4328"/>
                      <a:pt x="7466" y="3137"/>
                    </a:cubicBezTo>
                    <a:cubicBezTo>
                      <a:pt x="7942" y="1947"/>
                      <a:pt x="9180" y="1089"/>
                      <a:pt x="10466" y="1054"/>
                    </a:cubicBezTo>
                    <a:cubicBezTo>
                      <a:pt x="10521" y="1052"/>
                      <a:pt x="10577" y="1052"/>
                      <a:pt x="10632" y="1052"/>
                    </a:cubicBezTo>
                    <a:cubicBezTo>
                      <a:pt x="11146" y="1052"/>
                      <a:pt x="11644" y="1103"/>
                      <a:pt x="12085" y="1232"/>
                    </a:cubicBezTo>
                    <a:cubicBezTo>
                      <a:pt x="11085" y="565"/>
                      <a:pt x="9930" y="137"/>
                      <a:pt x="8716" y="30"/>
                    </a:cubicBezTo>
                    <a:cubicBezTo>
                      <a:pt x="8503" y="10"/>
                      <a:pt x="8290" y="0"/>
                      <a:pt x="8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1"/>
              <p:cNvSpPr/>
              <p:nvPr/>
            </p:nvSpPr>
            <p:spPr>
              <a:xfrm>
                <a:off x="1106975" y="1225850"/>
                <a:ext cx="683450" cy="275850"/>
              </a:xfrm>
              <a:custGeom>
                <a:avLst/>
                <a:gdLst/>
                <a:ahLst/>
                <a:cxnLst/>
                <a:rect l="l" t="t" r="r" b="b"/>
                <a:pathLst>
                  <a:path w="27338" h="11034" extrusionOk="0">
                    <a:moveTo>
                      <a:pt x="27329" y="7564"/>
                    </a:moveTo>
                    <a:lnTo>
                      <a:pt x="27329" y="7564"/>
                    </a:lnTo>
                    <a:cubicBezTo>
                      <a:pt x="27332" y="7568"/>
                      <a:pt x="27335" y="7571"/>
                      <a:pt x="27337" y="7574"/>
                    </a:cubicBezTo>
                    <a:cubicBezTo>
                      <a:pt x="27335" y="7571"/>
                      <a:pt x="27332" y="7568"/>
                      <a:pt x="27329" y="7564"/>
                    </a:cubicBezTo>
                    <a:close/>
                    <a:moveTo>
                      <a:pt x="6811" y="1156"/>
                    </a:moveTo>
                    <a:cubicBezTo>
                      <a:pt x="5953" y="1526"/>
                      <a:pt x="5168" y="2037"/>
                      <a:pt x="4429" y="2597"/>
                    </a:cubicBezTo>
                    <a:cubicBezTo>
                      <a:pt x="3703" y="3180"/>
                      <a:pt x="3036" y="3835"/>
                      <a:pt x="2489" y="4585"/>
                    </a:cubicBezTo>
                    <a:cubicBezTo>
                      <a:pt x="1917" y="5312"/>
                      <a:pt x="1501" y="6145"/>
                      <a:pt x="1239" y="7038"/>
                    </a:cubicBezTo>
                    <a:cubicBezTo>
                      <a:pt x="953" y="7931"/>
                      <a:pt x="822" y="8860"/>
                      <a:pt x="739" y="9788"/>
                    </a:cubicBezTo>
                    <a:cubicBezTo>
                      <a:pt x="715" y="8848"/>
                      <a:pt x="822" y="7919"/>
                      <a:pt x="1060" y="6990"/>
                    </a:cubicBezTo>
                    <a:cubicBezTo>
                      <a:pt x="1310" y="6086"/>
                      <a:pt x="1715" y="5205"/>
                      <a:pt x="2310" y="4443"/>
                    </a:cubicBezTo>
                    <a:cubicBezTo>
                      <a:pt x="2882" y="3704"/>
                      <a:pt x="3572" y="3038"/>
                      <a:pt x="4334" y="2478"/>
                    </a:cubicBezTo>
                    <a:cubicBezTo>
                      <a:pt x="5084" y="1918"/>
                      <a:pt x="5918" y="1454"/>
                      <a:pt x="6811" y="1156"/>
                    </a:cubicBezTo>
                    <a:close/>
                    <a:moveTo>
                      <a:pt x="11241" y="1"/>
                    </a:moveTo>
                    <a:cubicBezTo>
                      <a:pt x="8634" y="1"/>
                      <a:pt x="6018" y="579"/>
                      <a:pt x="3894" y="2049"/>
                    </a:cubicBezTo>
                    <a:cubicBezTo>
                      <a:pt x="1215" y="3883"/>
                      <a:pt x="0" y="6800"/>
                      <a:pt x="322" y="9991"/>
                    </a:cubicBezTo>
                    <a:cubicBezTo>
                      <a:pt x="358" y="10265"/>
                      <a:pt x="417" y="10562"/>
                      <a:pt x="572" y="10789"/>
                    </a:cubicBezTo>
                    <a:cubicBezTo>
                      <a:pt x="709" y="10959"/>
                      <a:pt x="879" y="11034"/>
                      <a:pt x="1046" y="11034"/>
                    </a:cubicBezTo>
                    <a:cubicBezTo>
                      <a:pt x="1300" y="11034"/>
                      <a:pt x="1550" y="10863"/>
                      <a:pt x="1679" y="10598"/>
                    </a:cubicBezTo>
                    <a:cubicBezTo>
                      <a:pt x="1810" y="10300"/>
                      <a:pt x="1751" y="9943"/>
                      <a:pt x="1870" y="9705"/>
                    </a:cubicBezTo>
                    <a:cubicBezTo>
                      <a:pt x="2148" y="10237"/>
                      <a:pt x="2521" y="10468"/>
                      <a:pt x="2921" y="10468"/>
                    </a:cubicBezTo>
                    <a:cubicBezTo>
                      <a:pt x="3854" y="10468"/>
                      <a:pt x="4932" y="9211"/>
                      <a:pt x="5299" y="7586"/>
                    </a:cubicBezTo>
                    <a:cubicBezTo>
                      <a:pt x="5837" y="5177"/>
                      <a:pt x="6823" y="2951"/>
                      <a:pt x="8979" y="1474"/>
                    </a:cubicBezTo>
                    <a:lnTo>
                      <a:pt x="8979" y="1474"/>
                    </a:lnTo>
                    <a:cubicBezTo>
                      <a:pt x="8593" y="1785"/>
                      <a:pt x="8653" y="2347"/>
                      <a:pt x="9001" y="2740"/>
                    </a:cubicBezTo>
                    <a:cubicBezTo>
                      <a:pt x="9317" y="3085"/>
                      <a:pt x="9803" y="3229"/>
                      <a:pt x="10272" y="3229"/>
                    </a:cubicBezTo>
                    <a:cubicBezTo>
                      <a:pt x="10386" y="3229"/>
                      <a:pt x="10499" y="3221"/>
                      <a:pt x="10609" y="3204"/>
                    </a:cubicBezTo>
                    <a:cubicBezTo>
                      <a:pt x="11192" y="3109"/>
                      <a:pt x="11740" y="2930"/>
                      <a:pt x="12311" y="2752"/>
                    </a:cubicBezTo>
                    <a:cubicBezTo>
                      <a:pt x="12847" y="2585"/>
                      <a:pt x="13371" y="2442"/>
                      <a:pt x="13943" y="2383"/>
                    </a:cubicBezTo>
                    <a:cubicBezTo>
                      <a:pt x="14404" y="2337"/>
                      <a:pt x="14870" y="2316"/>
                      <a:pt x="15337" y="2316"/>
                    </a:cubicBezTo>
                    <a:cubicBezTo>
                      <a:pt x="16089" y="2316"/>
                      <a:pt x="16844" y="2371"/>
                      <a:pt x="17586" y="2466"/>
                    </a:cubicBezTo>
                    <a:cubicBezTo>
                      <a:pt x="21142" y="2918"/>
                      <a:pt x="25042" y="4712"/>
                      <a:pt x="27329" y="7564"/>
                    </a:cubicBezTo>
                    <a:lnTo>
                      <a:pt x="27329" y="7564"/>
                    </a:lnTo>
                    <a:cubicBezTo>
                      <a:pt x="23699" y="3034"/>
                      <a:pt x="19011" y="715"/>
                      <a:pt x="13228" y="109"/>
                    </a:cubicBezTo>
                    <a:cubicBezTo>
                      <a:pt x="12572" y="38"/>
                      <a:pt x="11907" y="1"/>
                      <a:pt x="11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1"/>
              <p:cNvSpPr/>
              <p:nvPr/>
            </p:nvSpPr>
            <p:spPr>
              <a:xfrm>
                <a:off x="1095650" y="1175975"/>
                <a:ext cx="288750" cy="115575"/>
              </a:xfrm>
              <a:custGeom>
                <a:avLst/>
                <a:gdLst/>
                <a:ahLst/>
                <a:cxnLst/>
                <a:rect l="l" t="t" r="r" b="b"/>
                <a:pathLst>
                  <a:path w="11550" h="4623" extrusionOk="0">
                    <a:moveTo>
                      <a:pt x="2760" y="252"/>
                    </a:moveTo>
                    <a:cubicBezTo>
                      <a:pt x="2781" y="262"/>
                      <a:pt x="2802" y="272"/>
                      <a:pt x="2823" y="282"/>
                    </a:cubicBezTo>
                    <a:cubicBezTo>
                      <a:pt x="2802" y="270"/>
                      <a:pt x="2781" y="260"/>
                      <a:pt x="2760" y="252"/>
                    </a:cubicBezTo>
                    <a:close/>
                    <a:moveTo>
                      <a:pt x="11520" y="1502"/>
                    </a:moveTo>
                    <a:lnTo>
                      <a:pt x="11520" y="1502"/>
                    </a:lnTo>
                    <a:cubicBezTo>
                      <a:pt x="11530" y="1504"/>
                      <a:pt x="11540" y="1506"/>
                      <a:pt x="11550" y="1508"/>
                    </a:cubicBezTo>
                    <a:cubicBezTo>
                      <a:pt x="11540" y="1506"/>
                      <a:pt x="11530" y="1504"/>
                      <a:pt x="11520" y="1502"/>
                    </a:cubicBezTo>
                    <a:close/>
                    <a:moveTo>
                      <a:pt x="1711" y="1"/>
                    </a:moveTo>
                    <a:cubicBezTo>
                      <a:pt x="1330" y="1"/>
                      <a:pt x="967" y="114"/>
                      <a:pt x="691" y="389"/>
                    </a:cubicBezTo>
                    <a:cubicBezTo>
                      <a:pt x="156" y="925"/>
                      <a:pt x="1" y="1818"/>
                      <a:pt x="346" y="2497"/>
                    </a:cubicBezTo>
                    <a:cubicBezTo>
                      <a:pt x="691" y="3187"/>
                      <a:pt x="1430" y="3509"/>
                      <a:pt x="2156" y="3509"/>
                    </a:cubicBezTo>
                    <a:cubicBezTo>
                      <a:pt x="1918" y="3628"/>
                      <a:pt x="1668" y="3842"/>
                      <a:pt x="1584" y="4092"/>
                    </a:cubicBezTo>
                    <a:cubicBezTo>
                      <a:pt x="1435" y="4482"/>
                      <a:pt x="1526" y="4622"/>
                      <a:pt x="1734" y="4622"/>
                    </a:cubicBezTo>
                    <a:cubicBezTo>
                      <a:pt x="2222" y="4622"/>
                      <a:pt x="3354" y="3847"/>
                      <a:pt x="3513" y="3747"/>
                    </a:cubicBezTo>
                    <a:cubicBezTo>
                      <a:pt x="5342" y="2643"/>
                      <a:pt x="8064" y="1400"/>
                      <a:pt x="10418" y="1400"/>
                    </a:cubicBezTo>
                    <a:cubicBezTo>
                      <a:pt x="10796" y="1400"/>
                      <a:pt x="11166" y="1432"/>
                      <a:pt x="11520" y="1502"/>
                    </a:cubicBezTo>
                    <a:lnTo>
                      <a:pt x="11520" y="1502"/>
                    </a:lnTo>
                    <a:cubicBezTo>
                      <a:pt x="10398" y="1277"/>
                      <a:pt x="9301" y="1142"/>
                      <a:pt x="8209" y="1142"/>
                    </a:cubicBezTo>
                    <a:cubicBezTo>
                      <a:pt x="7017" y="1142"/>
                      <a:pt x="5833" y="1303"/>
                      <a:pt x="4632" y="1687"/>
                    </a:cubicBezTo>
                    <a:cubicBezTo>
                      <a:pt x="4251" y="1806"/>
                      <a:pt x="3859" y="1949"/>
                      <a:pt x="3454" y="1997"/>
                    </a:cubicBezTo>
                    <a:cubicBezTo>
                      <a:pt x="3370" y="2004"/>
                      <a:pt x="3285" y="2008"/>
                      <a:pt x="3198" y="2008"/>
                    </a:cubicBezTo>
                    <a:cubicBezTo>
                      <a:pt x="2879" y="2008"/>
                      <a:pt x="2549" y="1948"/>
                      <a:pt x="2287" y="1770"/>
                    </a:cubicBezTo>
                    <a:cubicBezTo>
                      <a:pt x="1954" y="1544"/>
                      <a:pt x="1727" y="1104"/>
                      <a:pt x="1846" y="711"/>
                    </a:cubicBezTo>
                    <a:cubicBezTo>
                      <a:pt x="1936" y="423"/>
                      <a:pt x="2243" y="210"/>
                      <a:pt x="2542" y="210"/>
                    </a:cubicBezTo>
                    <a:cubicBezTo>
                      <a:pt x="2616" y="210"/>
                      <a:pt x="2690" y="223"/>
                      <a:pt x="2760" y="252"/>
                    </a:cubicBezTo>
                    <a:lnTo>
                      <a:pt x="2760" y="252"/>
                    </a:lnTo>
                    <a:cubicBezTo>
                      <a:pt x="2432" y="98"/>
                      <a:pt x="2064" y="1"/>
                      <a:pt x="17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1"/>
              <p:cNvSpPr/>
              <p:nvPr/>
            </p:nvSpPr>
            <p:spPr>
              <a:xfrm>
                <a:off x="1643950" y="1036875"/>
                <a:ext cx="469725" cy="485375"/>
              </a:xfrm>
              <a:custGeom>
                <a:avLst/>
                <a:gdLst/>
                <a:ahLst/>
                <a:cxnLst/>
                <a:rect l="l" t="t" r="r" b="b"/>
                <a:pathLst>
                  <a:path w="18789" h="19415" extrusionOk="0">
                    <a:moveTo>
                      <a:pt x="5370" y="1667"/>
                    </a:moveTo>
                    <a:lnTo>
                      <a:pt x="5370" y="1667"/>
                    </a:lnTo>
                    <a:cubicBezTo>
                      <a:pt x="5799" y="2346"/>
                      <a:pt x="6203" y="3060"/>
                      <a:pt x="6537" y="3798"/>
                    </a:cubicBezTo>
                    <a:cubicBezTo>
                      <a:pt x="6882" y="4536"/>
                      <a:pt x="7156" y="5310"/>
                      <a:pt x="7358" y="6096"/>
                    </a:cubicBezTo>
                    <a:cubicBezTo>
                      <a:pt x="7763" y="7680"/>
                      <a:pt x="7942" y="9299"/>
                      <a:pt x="8275" y="10894"/>
                    </a:cubicBezTo>
                    <a:cubicBezTo>
                      <a:pt x="8573" y="12466"/>
                      <a:pt x="9013" y="14061"/>
                      <a:pt x="9859" y="15431"/>
                    </a:cubicBezTo>
                    <a:cubicBezTo>
                      <a:pt x="10073" y="15776"/>
                      <a:pt x="10311" y="16097"/>
                      <a:pt x="10561" y="16419"/>
                    </a:cubicBezTo>
                    <a:cubicBezTo>
                      <a:pt x="10811" y="16728"/>
                      <a:pt x="11097" y="17014"/>
                      <a:pt x="11406" y="17276"/>
                    </a:cubicBezTo>
                    <a:cubicBezTo>
                      <a:pt x="11728" y="17550"/>
                      <a:pt x="12049" y="17764"/>
                      <a:pt x="12395" y="17978"/>
                    </a:cubicBezTo>
                    <a:cubicBezTo>
                      <a:pt x="12752" y="18169"/>
                      <a:pt x="13121" y="18336"/>
                      <a:pt x="13514" y="18455"/>
                    </a:cubicBezTo>
                    <a:cubicBezTo>
                      <a:pt x="13121" y="18348"/>
                      <a:pt x="12740" y="18217"/>
                      <a:pt x="12359" y="18038"/>
                    </a:cubicBezTo>
                    <a:cubicBezTo>
                      <a:pt x="12002" y="17836"/>
                      <a:pt x="11668" y="17621"/>
                      <a:pt x="11335" y="17371"/>
                    </a:cubicBezTo>
                    <a:cubicBezTo>
                      <a:pt x="10692" y="16847"/>
                      <a:pt x="10156" y="16216"/>
                      <a:pt x="9716" y="15538"/>
                    </a:cubicBezTo>
                    <a:cubicBezTo>
                      <a:pt x="8811" y="14145"/>
                      <a:pt x="8358" y="12537"/>
                      <a:pt x="8049" y="10954"/>
                    </a:cubicBezTo>
                    <a:cubicBezTo>
                      <a:pt x="7751" y="9335"/>
                      <a:pt x="7573" y="7703"/>
                      <a:pt x="7204" y="6144"/>
                    </a:cubicBezTo>
                    <a:cubicBezTo>
                      <a:pt x="6846" y="4572"/>
                      <a:pt x="6168" y="3084"/>
                      <a:pt x="5370" y="1667"/>
                    </a:cubicBezTo>
                    <a:close/>
                    <a:moveTo>
                      <a:pt x="4406" y="0"/>
                    </a:moveTo>
                    <a:lnTo>
                      <a:pt x="4406" y="0"/>
                    </a:lnTo>
                    <a:cubicBezTo>
                      <a:pt x="5739" y="1846"/>
                      <a:pt x="2120" y="4048"/>
                      <a:pt x="3536" y="5667"/>
                    </a:cubicBezTo>
                    <a:cubicBezTo>
                      <a:pt x="2523" y="5051"/>
                      <a:pt x="1448" y="4587"/>
                      <a:pt x="284" y="4587"/>
                    </a:cubicBezTo>
                    <a:cubicBezTo>
                      <a:pt x="190" y="4587"/>
                      <a:pt x="96" y="4590"/>
                      <a:pt x="0" y="4596"/>
                    </a:cubicBezTo>
                    <a:cubicBezTo>
                      <a:pt x="3489" y="6203"/>
                      <a:pt x="5727" y="10144"/>
                      <a:pt x="7239" y="13502"/>
                    </a:cubicBezTo>
                    <a:cubicBezTo>
                      <a:pt x="8525" y="16324"/>
                      <a:pt x="10561" y="18395"/>
                      <a:pt x="13419" y="19121"/>
                    </a:cubicBezTo>
                    <a:cubicBezTo>
                      <a:pt x="14014" y="19276"/>
                      <a:pt x="14621" y="19372"/>
                      <a:pt x="15300" y="19407"/>
                    </a:cubicBezTo>
                    <a:cubicBezTo>
                      <a:pt x="15398" y="19412"/>
                      <a:pt x="15495" y="19414"/>
                      <a:pt x="15593" y="19414"/>
                    </a:cubicBezTo>
                    <a:cubicBezTo>
                      <a:pt x="16685" y="19414"/>
                      <a:pt x="17717" y="19130"/>
                      <a:pt x="18788" y="19098"/>
                    </a:cubicBezTo>
                    <a:lnTo>
                      <a:pt x="18788" y="19098"/>
                    </a:lnTo>
                    <a:cubicBezTo>
                      <a:pt x="18677" y="19101"/>
                      <a:pt x="18566" y="19103"/>
                      <a:pt x="18455" y="19103"/>
                    </a:cubicBezTo>
                    <a:cubicBezTo>
                      <a:pt x="16136" y="19103"/>
                      <a:pt x="13705" y="18390"/>
                      <a:pt x="11990" y="16788"/>
                    </a:cubicBezTo>
                    <a:cubicBezTo>
                      <a:pt x="11025" y="15895"/>
                      <a:pt x="9490" y="14252"/>
                      <a:pt x="10085" y="12811"/>
                    </a:cubicBezTo>
                    <a:cubicBezTo>
                      <a:pt x="10299" y="12323"/>
                      <a:pt x="10656" y="11847"/>
                      <a:pt x="11168" y="11692"/>
                    </a:cubicBezTo>
                    <a:cubicBezTo>
                      <a:pt x="11244" y="11671"/>
                      <a:pt x="11323" y="11662"/>
                      <a:pt x="11403" y="11662"/>
                    </a:cubicBezTo>
                    <a:cubicBezTo>
                      <a:pt x="11884" y="11662"/>
                      <a:pt x="12417" y="12007"/>
                      <a:pt x="12478" y="12466"/>
                    </a:cubicBezTo>
                    <a:cubicBezTo>
                      <a:pt x="12680" y="11787"/>
                      <a:pt x="12323" y="10978"/>
                      <a:pt x="11668" y="10668"/>
                    </a:cubicBezTo>
                    <a:cubicBezTo>
                      <a:pt x="11502" y="10588"/>
                      <a:pt x="11324" y="10552"/>
                      <a:pt x="11145" y="10552"/>
                    </a:cubicBezTo>
                    <a:cubicBezTo>
                      <a:pt x="10628" y="10552"/>
                      <a:pt x="10096" y="10851"/>
                      <a:pt x="9787" y="11275"/>
                    </a:cubicBezTo>
                    <a:cubicBezTo>
                      <a:pt x="9728" y="8977"/>
                      <a:pt x="10597" y="6989"/>
                      <a:pt x="12026" y="5191"/>
                    </a:cubicBezTo>
                    <a:lnTo>
                      <a:pt x="12026" y="5191"/>
                    </a:lnTo>
                    <a:cubicBezTo>
                      <a:pt x="12025" y="5191"/>
                      <a:pt x="11323" y="5251"/>
                      <a:pt x="10835" y="5417"/>
                    </a:cubicBezTo>
                    <a:cubicBezTo>
                      <a:pt x="10835" y="5417"/>
                      <a:pt x="10966" y="4465"/>
                      <a:pt x="11930" y="3060"/>
                    </a:cubicBezTo>
                    <a:lnTo>
                      <a:pt x="11930" y="3060"/>
                    </a:lnTo>
                    <a:cubicBezTo>
                      <a:pt x="10609" y="3453"/>
                      <a:pt x="10240" y="3584"/>
                      <a:pt x="9168" y="4465"/>
                    </a:cubicBezTo>
                    <a:cubicBezTo>
                      <a:pt x="9359" y="1131"/>
                      <a:pt x="5834" y="1977"/>
                      <a:pt x="4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1"/>
              <p:cNvSpPr/>
              <p:nvPr/>
            </p:nvSpPr>
            <p:spPr>
              <a:xfrm>
                <a:off x="1457025" y="1136275"/>
                <a:ext cx="329225" cy="251550"/>
              </a:xfrm>
              <a:custGeom>
                <a:avLst/>
                <a:gdLst/>
                <a:ahLst/>
                <a:cxnLst/>
                <a:rect l="l" t="t" r="r" b="b"/>
                <a:pathLst>
                  <a:path w="13169" h="10062" extrusionOk="0">
                    <a:moveTo>
                      <a:pt x="3191" y="2644"/>
                    </a:moveTo>
                    <a:lnTo>
                      <a:pt x="3191" y="2644"/>
                    </a:lnTo>
                    <a:cubicBezTo>
                      <a:pt x="3965" y="2823"/>
                      <a:pt x="4715" y="3049"/>
                      <a:pt x="5453" y="3323"/>
                    </a:cubicBezTo>
                    <a:cubicBezTo>
                      <a:pt x="6179" y="3608"/>
                      <a:pt x="6894" y="3942"/>
                      <a:pt x="7561" y="4323"/>
                    </a:cubicBezTo>
                    <a:cubicBezTo>
                      <a:pt x="8215" y="4716"/>
                      <a:pt x="8858" y="5156"/>
                      <a:pt x="9418" y="5656"/>
                    </a:cubicBezTo>
                    <a:cubicBezTo>
                      <a:pt x="9989" y="6144"/>
                      <a:pt x="10513" y="6680"/>
                      <a:pt x="10954" y="7240"/>
                    </a:cubicBezTo>
                    <a:cubicBezTo>
                      <a:pt x="10430" y="6728"/>
                      <a:pt x="9882" y="6216"/>
                      <a:pt x="9299" y="5751"/>
                    </a:cubicBezTo>
                    <a:cubicBezTo>
                      <a:pt x="8727" y="5299"/>
                      <a:pt x="8096" y="4858"/>
                      <a:pt x="7442" y="4489"/>
                    </a:cubicBezTo>
                    <a:cubicBezTo>
                      <a:pt x="6787" y="4108"/>
                      <a:pt x="6084" y="3775"/>
                      <a:pt x="5382" y="3477"/>
                    </a:cubicBezTo>
                    <a:cubicBezTo>
                      <a:pt x="4655" y="3168"/>
                      <a:pt x="3917" y="2894"/>
                      <a:pt x="3191" y="2644"/>
                    </a:cubicBezTo>
                    <a:close/>
                    <a:moveTo>
                      <a:pt x="3405" y="1"/>
                    </a:moveTo>
                    <a:cubicBezTo>
                      <a:pt x="3429" y="144"/>
                      <a:pt x="5179" y="1668"/>
                      <a:pt x="5489" y="2322"/>
                    </a:cubicBezTo>
                    <a:cubicBezTo>
                      <a:pt x="4658" y="1808"/>
                      <a:pt x="3541" y="1546"/>
                      <a:pt x="2446" y="1546"/>
                    </a:cubicBezTo>
                    <a:cubicBezTo>
                      <a:pt x="1564" y="1546"/>
                      <a:pt x="696" y="1715"/>
                      <a:pt x="0" y="2061"/>
                    </a:cubicBezTo>
                    <a:cubicBezTo>
                      <a:pt x="5036" y="3406"/>
                      <a:pt x="9656" y="6204"/>
                      <a:pt x="13168" y="10062"/>
                    </a:cubicBezTo>
                    <a:cubicBezTo>
                      <a:pt x="11740" y="7061"/>
                      <a:pt x="7072" y="560"/>
                      <a:pt x="34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1"/>
              <p:cNvSpPr/>
              <p:nvPr/>
            </p:nvSpPr>
            <p:spPr>
              <a:xfrm>
                <a:off x="1965700" y="1320050"/>
                <a:ext cx="155125" cy="153500"/>
              </a:xfrm>
              <a:custGeom>
                <a:avLst/>
                <a:gdLst/>
                <a:ahLst/>
                <a:cxnLst/>
                <a:rect l="l" t="t" r="r" b="b"/>
                <a:pathLst>
                  <a:path w="6205" h="6140" extrusionOk="0">
                    <a:moveTo>
                      <a:pt x="2253" y="1"/>
                    </a:moveTo>
                    <a:cubicBezTo>
                      <a:pt x="2110" y="1"/>
                      <a:pt x="1970" y="41"/>
                      <a:pt x="1834" y="127"/>
                    </a:cubicBezTo>
                    <a:cubicBezTo>
                      <a:pt x="1" y="1317"/>
                      <a:pt x="6204" y="6140"/>
                      <a:pt x="6204" y="6140"/>
                    </a:cubicBezTo>
                    <a:cubicBezTo>
                      <a:pt x="6204" y="6140"/>
                      <a:pt x="4022"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7" name="Google Shape;797;p11"/>
            <p:cNvGrpSpPr/>
            <p:nvPr/>
          </p:nvGrpSpPr>
          <p:grpSpPr>
            <a:xfrm>
              <a:off x="1414275" y="1839440"/>
              <a:ext cx="308825" cy="1464623"/>
              <a:chOff x="1414275" y="1597152"/>
              <a:chExt cx="308825" cy="1464623"/>
            </a:xfrm>
          </p:grpSpPr>
          <p:sp>
            <p:nvSpPr>
              <p:cNvPr id="798" name="Google Shape;798;p11"/>
              <p:cNvSpPr/>
              <p:nvPr/>
            </p:nvSpPr>
            <p:spPr>
              <a:xfrm rot="-5400000">
                <a:off x="1218698" y="1793562"/>
                <a:ext cx="700811" cy="307993"/>
              </a:xfrm>
              <a:custGeom>
                <a:avLst/>
                <a:gdLst/>
                <a:ahLst/>
                <a:cxnLst/>
                <a:rect l="l" t="t" r="r" b="b"/>
                <a:pathLst>
                  <a:path w="16003" h="7033" extrusionOk="0">
                    <a:moveTo>
                      <a:pt x="5136" y="700"/>
                    </a:moveTo>
                    <a:cubicBezTo>
                      <a:pt x="5309" y="700"/>
                      <a:pt x="5483" y="708"/>
                      <a:pt x="5656" y="723"/>
                    </a:cubicBezTo>
                    <a:cubicBezTo>
                      <a:pt x="6763" y="806"/>
                      <a:pt x="7799" y="1235"/>
                      <a:pt x="8776" y="1711"/>
                    </a:cubicBezTo>
                    <a:cubicBezTo>
                      <a:pt x="9704" y="2223"/>
                      <a:pt x="10645" y="2806"/>
                      <a:pt x="11633" y="3247"/>
                    </a:cubicBezTo>
                    <a:cubicBezTo>
                      <a:pt x="12609" y="3711"/>
                      <a:pt x="13669" y="3973"/>
                      <a:pt x="14753" y="4128"/>
                    </a:cubicBezTo>
                    <a:cubicBezTo>
                      <a:pt x="14217" y="4080"/>
                      <a:pt x="13669" y="3997"/>
                      <a:pt x="13145" y="3878"/>
                    </a:cubicBezTo>
                    <a:cubicBezTo>
                      <a:pt x="12609" y="3735"/>
                      <a:pt x="12086" y="3580"/>
                      <a:pt x="11597" y="3354"/>
                    </a:cubicBezTo>
                    <a:cubicBezTo>
                      <a:pt x="10597" y="2925"/>
                      <a:pt x="9669" y="2342"/>
                      <a:pt x="8692" y="1866"/>
                    </a:cubicBezTo>
                    <a:cubicBezTo>
                      <a:pt x="7728" y="1378"/>
                      <a:pt x="6716" y="961"/>
                      <a:pt x="5644" y="842"/>
                    </a:cubicBezTo>
                    <a:cubicBezTo>
                      <a:pt x="5448" y="815"/>
                      <a:pt x="5245" y="802"/>
                      <a:pt x="5040" y="802"/>
                    </a:cubicBezTo>
                    <a:cubicBezTo>
                      <a:pt x="4972" y="802"/>
                      <a:pt x="4903" y="803"/>
                      <a:pt x="4835" y="806"/>
                    </a:cubicBezTo>
                    <a:cubicBezTo>
                      <a:pt x="4573" y="818"/>
                      <a:pt x="4311" y="854"/>
                      <a:pt x="4037" y="901"/>
                    </a:cubicBezTo>
                    <a:cubicBezTo>
                      <a:pt x="3763" y="961"/>
                      <a:pt x="3513" y="1032"/>
                      <a:pt x="3263" y="1139"/>
                    </a:cubicBezTo>
                    <a:cubicBezTo>
                      <a:pt x="3013" y="1235"/>
                      <a:pt x="2775" y="1378"/>
                      <a:pt x="2549" y="1520"/>
                    </a:cubicBezTo>
                    <a:cubicBezTo>
                      <a:pt x="2751" y="1354"/>
                      <a:pt x="2989" y="1211"/>
                      <a:pt x="3251" y="1092"/>
                    </a:cubicBezTo>
                    <a:cubicBezTo>
                      <a:pt x="3501" y="973"/>
                      <a:pt x="3751" y="877"/>
                      <a:pt x="4025" y="818"/>
                    </a:cubicBezTo>
                    <a:cubicBezTo>
                      <a:pt x="4391" y="737"/>
                      <a:pt x="4763" y="700"/>
                      <a:pt x="5136" y="700"/>
                    </a:cubicBezTo>
                    <a:close/>
                    <a:moveTo>
                      <a:pt x="5802" y="0"/>
                    </a:moveTo>
                    <a:cubicBezTo>
                      <a:pt x="4493" y="0"/>
                      <a:pt x="3266" y="370"/>
                      <a:pt x="2203" y="1175"/>
                    </a:cubicBezTo>
                    <a:cubicBezTo>
                      <a:pt x="1882" y="1437"/>
                      <a:pt x="1584" y="1711"/>
                      <a:pt x="1287" y="2056"/>
                    </a:cubicBezTo>
                    <a:cubicBezTo>
                      <a:pt x="763" y="2663"/>
                      <a:pt x="465" y="3390"/>
                      <a:pt x="1" y="4033"/>
                    </a:cubicBezTo>
                    <a:cubicBezTo>
                      <a:pt x="953" y="2723"/>
                      <a:pt x="2382" y="1651"/>
                      <a:pt x="4025" y="1389"/>
                    </a:cubicBezTo>
                    <a:cubicBezTo>
                      <a:pt x="4351" y="1341"/>
                      <a:pt x="4761" y="1289"/>
                      <a:pt x="5173" y="1289"/>
                    </a:cubicBezTo>
                    <a:cubicBezTo>
                      <a:pt x="5874" y="1289"/>
                      <a:pt x="6584" y="1439"/>
                      <a:pt x="6906" y="2009"/>
                    </a:cubicBezTo>
                    <a:cubicBezTo>
                      <a:pt x="7085" y="2330"/>
                      <a:pt x="7192" y="2711"/>
                      <a:pt x="7061" y="3056"/>
                    </a:cubicBezTo>
                    <a:cubicBezTo>
                      <a:pt x="6962" y="3300"/>
                      <a:pt x="6651" y="3488"/>
                      <a:pt x="6367" y="3488"/>
                    </a:cubicBezTo>
                    <a:cubicBezTo>
                      <a:pt x="6275" y="3488"/>
                      <a:pt x="6187" y="3469"/>
                      <a:pt x="6109" y="3425"/>
                    </a:cubicBezTo>
                    <a:lnTo>
                      <a:pt x="6109" y="3425"/>
                    </a:lnTo>
                    <a:cubicBezTo>
                      <a:pt x="6302" y="3691"/>
                      <a:pt x="6627" y="3837"/>
                      <a:pt x="6945" y="3837"/>
                    </a:cubicBezTo>
                    <a:cubicBezTo>
                      <a:pt x="7097" y="3837"/>
                      <a:pt x="7248" y="3804"/>
                      <a:pt x="7383" y="3735"/>
                    </a:cubicBezTo>
                    <a:cubicBezTo>
                      <a:pt x="7823" y="3533"/>
                      <a:pt x="7978" y="2949"/>
                      <a:pt x="7835" y="2509"/>
                    </a:cubicBezTo>
                    <a:lnTo>
                      <a:pt x="7835" y="2509"/>
                    </a:lnTo>
                    <a:cubicBezTo>
                      <a:pt x="9085" y="3413"/>
                      <a:pt x="9764" y="4687"/>
                      <a:pt x="10121" y="6200"/>
                    </a:cubicBezTo>
                    <a:cubicBezTo>
                      <a:pt x="10121" y="6200"/>
                      <a:pt x="10383" y="5807"/>
                      <a:pt x="10502" y="5485"/>
                    </a:cubicBezTo>
                    <a:cubicBezTo>
                      <a:pt x="10502" y="5485"/>
                      <a:pt x="10943" y="5938"/>
                      <a:pt x="11288" y="7033"/>
                    </a:cubicBezTo>
                    <a:cubicBezTo>
                      <a:pt x="11633" y="6164"/>
                      <a:pt x="11705" y="5914"/>
                      <a:pt x="11693" y="4985"/>
                    </a:cubicBezTo>
                    <a:lnTo>
                      <a:pt x="11693" y="4985"/>
                    </a:lnTo>
                    <a:cubicBezTo>
                      <a:pt x="12115" y="5357"/>
                      <a:pt x="12495" y="5495"/>
                      <a:pt x="12852" y="5495"/>
                    </a:cubicBezTo>
                    <a:cubicBezTo>
                      <a:pt x="13900" y="5495"/>
                      <a:pt x="14757" y="4306"/>
                      <a:pt x="15950" y="4306"/>
                    </a:cubicBezTo>
                    <a:cubicBezTo>
                      <a:pt x="15968" y="4306"/>
                      <a:pt x="15985" y="4306"/>
                      <a:pt x="16003" y="4306"/>
                    </a:cubicBezTo>
                    <a:cubicBezTo>
                      <a:pt x="14489" y="4260"/>
                      <a:pt x="14791" y="1519"/>
                      <a:pt x="13433" y="1519"/>
                    </a:cubicBezTo>
                    <a:cubicBezTo>
                      <a:pt x="13413" y="1519"/>
                      <a:pt x="13392" y="1519"/>
                      <a:pt x="13371" y="1520"/>
                    </a:cubicBezTo>
                    <a:cubicBezTo>
                      <a:pt x="14193" y="1199"/>
                      <a:pt x="14919" y="794"/>
                      <a:pt x="15407" y="80"/>
                    </a:cubicBezTo>
                    <a:lnTo>
                      <a:pt x="15407" y="80"/>
                    </a:lnTo>
                    <a:cubicBezTo>
                      <a:pt x="14354" y="628"/>
                      <a:pt x="13149" y="828"/>
                      <a:pt x="11922" y="828"/>
                    </a:cubicBezTo>
                    <a:cubicBezTo>
                      <a:pt x="10485" y="828"/>
                      <a:pt x="9018" y="555"/>
                      <a:pt x="7728" y="246"/>
                    </a:cubicBezTo>
                    <a:cubicBezTo>
                      <a:pt x="7073" y="85"/>
                      <a:pt x="6428" y="0"/>
                      <a:pt x="5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1"/>
              <p:cNvSpPr/>
              <p:nvPr/>
            </p:nvSpPr>
            <p:spPr>
              <a:xfrm rot="-5400000">
                <a:off x="1217800" y="2557483"/>
                <a:ext cx="700768" cy="307817"/>
              </a:xfrm>
              <a:custGeom>
                <a:avLst/>
                <a:gdLst/>
                <a:ahLst/>
                <a:cxnLst/>
                <a:rect l="l" t="t" r="r" b="b"/>
                <a:pathLst>
                  <a:path w="16002" h="7029" extrusionOk="0">
                    <a:moveTo>
                      <a:pt x="10902" y="731"/>
                    </a:moveTo>
                    <a:cubicBezTo>
                      <a:pt x="11280" y="731"/>
                      <a:pt x="11655" y="770"/>
                      <a:pt x="12025" y="861"/>
                    </a:cubicBezTo>
                    <a:cubicBezTo>
                      <a:pt x="12299" y="920"/>
                      <a:pt x="12549" y="1004"/>
                      <a:pt x="12799" y="1123"/>
                    </a:cubicBezTo>
                    <a:cubicBezTo>
                      <a:pt x="13061" y="1242"/>
                      <a:pt x="13275" y="1385"/>
                      <a:pt x="13502" y="1551"/>
                    </a:cubicBezTo>
                    <a:cubicBezTo>
                      <a:pt x="13275" y="1408"/>
                      <a:pt x="13037" y="1277"/>
                      <a:pt x="12787" y="1170"/>
                    </a:cubicBezTo>
                    <a:cubicBezTo>
                      <a:pt x="12537" y="1063"/>
                      <a:pt x="12287" y="992"/>
                      <a:pt x="12013" y="932"/>
                    </a:cubicBezTo>
                    <a:cubicBezTo>
                      <a:pt x="11751" y="885"/>
                      <a:pt x="11478" y="837"/>
                      <a:pt x="11216" y="837"/>
                    </a:cubicBezTo>
                    <a:cubicBezTo>
                      <a:pt x="10942" y="837"/>
                      <a:pt x="10680" y="837"/>
                      <a:pt x="10406" y="873"/>
                    </a:cubicBezTo>
                    <a:cubicBezTo>
                      <a:pt x="9335" y="992"/>
                      <a:pt x="8311" y="1408"/>
                      <a:pt x="7358" y="1897"/>
                    </a:cubicBezTo>
                    <a:cubicBezTo>
                      <a:pt x="6382" y="2373"/>
                      <a:pt x="5453" y="2956"/>
                      <a:pt x="4453" y="3385"/>
                    </a:cubicBezTo>
                    <a:cubicBezTo>
                      <a:pt x="3941" y="3611"/>
                      <a:pt x="3429" y="3766"/>
                      <a:pt x="2905" y="3909"/>
                    </a:cubicBezTo>
                    <a:cubicBezTo>
                      <a:pt x="2369" y="4028"/>
                      <a:pt x="1834" y="4111"/>
                      <a:pt x="1298" y="4159"/>
                    </a:cubicBezTo>
                    <a:cubicBezTo>
                      <a:pt x="2369" y="3992"/>
                      <a:pt x="3441" y="3742"/>
                      <a:pt x="4417" y="3278"/>
                    </a:cubicBezTo>
                    <a:cubicBezTo>
                      <a:pt x="5382" y="2825"/>
                      <a:pt x="6298" y="2242"/>
                      <a:pt x="7275" y="1754"/>
                    </a:cubicBezTo>
                    <a:cubicBezTo>
                      <a:pt x="8251" y="1277"/>
                      <a:pt x="9287" y="837"/>
                      <a:pt x="10394" y="754"/>
                    </a:cubicBezTo>
                    <a:cubicBezTo>
                      <a:pt x="10564" y="739"/>
                      <a:pt x="10733" y="731"/>
                      <a:pt x="10902" y="731"/>
                    </a:cubicBezTo>
                    <a:close/>
                    <a:moveTo>
                      <a:pt x="7" y="4313"/>
                    </a:moveTo>
                    <a:lnTo>
                      <a:pt x="7" y="4313"/>
                    </a:lnTo>
                    <a:cubicBezTo>
                      <a:pt x="5" y="4313"/>
                      <a:pt x="2" y="4313"/>
                      <a:pt x="0" y="4314"/>
                    </a:cubicBezTo>
                    <a:cubicBezTo>
                      <a:pt x="2" y="4313"/>
                      <a:pt x="5" y="4313"/>
                      <a:pt x="7" y="4313"/>
                    </a:cubicBezTo>
                    <a:close/>
                    <a:moveTo>
                      <a:pt x="10198" y="1"/>
                    </a:moveTo>
                    <a:cubicBezTo>
                      <a:pt x="9572" y="1"/>
                      <a:pt x="8928" y="84"/>
                      <a:pt x="8275" y="242"/>
                    </a:cubicBezTo>
                    <a:cubicBezTo>
                      <a:pt x="6981" y="557"/>
                      <a:pt x="5510" y="834"/>
                      <a:pt x="4070" y="834"/>
                    </a:cubicBezTo>
                    <a:cubicBezTo>
                      <a:pt x="2847" y="834"/>
                      <a:pt x="1646" y="634"/>
                      <a:pt x="595" y="87"/>
                    </a:cubicBezTo>
                    <a:lnTo>
                      <a:pt x="595" y="87"/>
                    </a:lnTo>
                    <a:cubicBezTo>
                      <a:pt x="1095" y="813"/>
                      <a:pt x="1834" y="1218"/>
                      <a:pt x="2643" y="1527"/>
                    </a:cubicBezTo>
                    <a:cubicBezTo>
                      <a:pt x="2625" y="1527"/>
                      <a:pt x="2607" y="1526"/>
                      <a:pt x="2589" y="1526"/>
                    </a:cubicBezTo>
                    <a:cubicBezTo>
                      <a:pt x="1201" y="1526"/>
                      <a:pt x="1504" y="4258"/>
                      <a:pt x="7" y="4313"/>
                    </a:cubicBezTo>
                    <a:lnTo>
                      <a:pt x="7" y="4313"/>
                    </a:lnTo>
                    <a:cubicBezTo>
                      <a:pt x="27" y="4313"/>
                      <a:pt x="46" y="4312"/>
                      <a:pt x="65" y="4312"/>
                    </a:cubicBezTo>
                    <a:cubicBezTo>
                      <a:pt x="1262" y="4312"/>
                      <a:pt x="2120" y="5501"/>
                      <a:pt x="3166" y="5501"/>
                    </a:cubicBezTo>
                    <a:cubicBezTo>
                      <a:pt x="3522" y="5501"/>
                      <a:pt x="3901" y="5363"/>
                      <a:pt x="4322" y="4992"/>
                    </a:cubicBezTo>
                    <a:lnTo>
                      <a:pt x="4322" y="4992"/>
                    </a:lnTo>
                    <a:cubicBezTo>
                      <a:pt x="4310" y="5921"/>
                      <a:pt x="4393" y="6171"/>
                      <a:pt x="4727" y="7028"/>
                    </a:cubicBezTo>
                    <a:cubicBezTo>
                      <a:pt x="5060" y="5945"/>
                      <a:pt x="5513" y="5480"/>
                      <a:pt x="5513" y="5480"/>
                    </a:cubicBezTo>
                    <a:cubicBezTo>
                      <a:pt x="5632" y="5814"/>
                      <a:pt x="5882" y="6195"/>
                      <a:pt x="5882" y="6195"/>
                    </a:cubicBezTo>
                    <a:cubicBezTo>
                      <a:pt x="6239" y="4695"/>
                      <a:pt x="6941" y="3432"/>
                      <a:pt x="8180" y="2504"/>
                    </a:cubicBezTo>
                    <a:lnTo>
                      <a:pt x="8180" y="2504"/>
                    </a:lnTo>
                    <a:cubicBezTo>
                      <a:pt x="8037" y="2968"/>
                      <a:pt x="8192" y="3540"/>
                      <a:pt x="8620" y="3742"/>
                    </a:cubicBezTo>
                    <a:cubicBezTo>
                      <a:pt x="8756" y="3810"/>
                      <a:pt x="8906" y="3842"/>
                      <a:pt x="9057" y="3842"/>
                    </a:cubicBezTo>
                    <a:cubicBezTo>
                      <a:pt x="9382" y="3842"/>
                      <a:pt x="9711" y="3693"/>
                      <a:pt x="9906" y="3432"/>
                    </a:cubicBezTo>
                    <a:lnTo>
                      <a:pt x="9906" y="3432"/>
                    </a:lnTo>
                    <a:cubicBezTo>
                      <a:pt x="9828" y="3476"/>
                      <a:pt x="9739" y="3495"/>
                      <a:pt x="9648" y="3495"/>
                    </a:cubicBezTo>
                    <a:cubicBezTo>
                      <a:pt x="9363" y="3495"/>
                      <a:pt x="9053" y="3307"/>
                      <a:pt x="8954" y="3063"/>
                    </a:cubicBezTo>
                    <a:cubicBezTo>
                      <a:pt x="8811" y="2730"/>
                      <a:pt x="8918" y="2325"/>
                      <a:pt x="9096" y="2016"/>
                    </a:cubicBezTo>
                    <a:cubicBezTo>
                      <a:pt x="9427" y="1444"/>
                      <a:pt x="10143" y="1286"/>
                      <a:pt x="10848" y="1286"/>
                    </a:cubicBezTo>
                    <a:cubicBezTo>
                      <a:pt x="11258" y="1286"/>
                      <a:pt x="11665" y="1340"/>
                      <a:pt x="11990" y="1397"/>
                    </a:cubicBezTo>
                    <a:cubicBezTo>
                      <a:pt x="13609" y="1658"/>
                      <a:pt x="15050" y="2730"/>
                      <a:pt x="16002" y="4040"/>
                    </a:cubicBezTo>
                    <a:cubicBezTo>
                      <a:pt x="15538" y="3397"/>
                      <a:pt x="15240" y="2670"/>
                      <a:pt x="14728" y="2063"/>
                    </a:cubicBezTo>
                    <a:cubicBezTo>
                      <a:pt x="14442" y="1730"/>
                      <a:pt x="14133" y="1432"/>
                      <a:pt x="13799" y="1182"/>
                    </a:cubicBezTo>
                    <a:cubicBezTo>
                      <a:pt x="12743" y="368"/>
                      <a:pt x="11511" y="1"/>
                      <a:pt x="101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 name="Google Shape;800;p11"/>
            <p:cNvGrpSpPr/>
            <p:nvPr/>
          </p:nvGrpSpPr>
          <p:grpSpPr>
            <a:xfrm>
              <a:off x="7394450" y="1839440"/>
              <a:ext cx="308825" cy="1464623"/>
              <a:chOff x="7394450" y="1597152"/>
              <a:chExt cx="308825" cy="1464623"/>
            </a:xfrm>
          </p:grpSpPr>
          <p:sp>
            <p:nvSpPr>
              <p:cNvPr id="801" name="Google Shape;801;p11"/>
              <p:cNvSpPr/>
              <p:nvPr/>
            </p:nvSpPr>
            <p:spPr>
              <a:xfrm rot="5400000">
                <a:off x="7198041" y="2557373"/>
                <a:ext cx="700811" cy="307993"/>
              </a:xfrm>
              <a:custGeom>
                <a:avLst/>
                <a:gdLst/>
                <a:ahLst/>
                <a:cxnLst/>
                <a:rect l="l" t="t" r="r" b="b"/>
                <a:pathLst>
                  <a:path w="16003" h="7033" extrusionOk="0">
                    <a:moveTo>
                      <a:pt x="5136" y="700"/>
                    </a:moveTo>
                    <a:cubicBezTo>
                      <a:pt x="5309" y="700"/>
                      <a:pt x="5483" y="708"/>
                      <a:pt x="5656" y="723"/>
                    </a:cubicBezTo>
                    <a:cubicBezTo>
                      <a:pt x="6763" y="806"/>
                      <a:pt x="7799" y="1235"/>
                      <a:pt x="8776" y="1711"/>
                    </a:cubicBezTo>
                    <a:cubicBezTo>
                      <a:pt x="9704" y="2223"/>
                      <a:pt x="10645" y="2806"/>
                      <a:pt x="11633" y="3247"/>
                    </a:cubicBezTo>
                    <a:cubicBezTo>
                      <a:pt x="12609" y="3711"/>
                      <a:pt x="13669" y="3973"/>
                      <a:pt x="14753" y="4128"/>
                    </a:cubicBezTo>
                    <a:cubicBezTo>
                      <a:pt x="14217" y="4080"/>
                      <a:pt x="13669" y="3997"/>
                      <a:pt x="13145" y="3878"/>
                    </a:cubicBezTo>
                    <a:cubicBezTo>
                      <a:pt x="12609" y="3735"/>
                      <a:pt x="12086" y="3580"/>
                      <a:pt x="11597" y="3354"/>
                    </a:cubicBezTo>
                    <a:cubicBezTo>
                      <a:pt x="10597" y="2925"/>
                      <a:pt x="9669" y="2342"/>
                      <a:pt x="8692" y="1866"/>
                    </a:cubicBezTo>
                    <a:cubicBezTo>
                      <a:pt x="7728" y="1378"/>
                      <a:pt x="6716" y="961"/>
                      <a:pt x="5644" y="842"/>
                    </a:cubicBezTo>
                    <a:cubicBezTo>
                      <a:pt x="5448" y="815"/>
                      <a:pt x="5245" y="802"/>
                      <a:pt x="5040" y="802"/>
                    </a:cubicBezTo>
                    <a:cubicBezTo>
                      <a:pt x="4972" y="802"/>
                      <a:pt x="4903" y="803"/>
                      <a:pt x="4835" y="806"/>
                    </a:cubicBezTo>
                    <a:cubicBezTo>
                      <a:pt x="4573" y="818"/>
                      <a:pt x="4311" y="854"/>
                      <a:pt x="4037" y="901"/>
                    </a:cubicBezTo>
                    <a:cubicBezTo>
                      <a:pt x="3763" y="961"/>
                      <a:pt x="3513" y="1032"/>
                      <a:pt x="3263" y="1139"/>
                    </a:cubicBezTo>
                    <a:cubicBezTo>
                      <a:pt x="3013" y="1235"/>
                      <a:pt x="2775" y="1378"/>
                      <a:pt x="2549" y="1520"/>
                    </a:cubicBezTo>
                    <a:cubicBezTo>
                      <a:pt x="2751" y="1354"/>
                      <a:pt x="2989" y="1211"/>
                      <a:pt x="3251" y="1092"/>
                    </a:cubicBezTo>
                    <a:cubicBezTo>
                      <a:pt x="3501" y="973"/>
                      <a:pt x="3751" y="877"/>
                      <a:pt x="4025" y="818"/>
                    </a:cubicBezTo>
                    <a:cubicBezTo>
                      <a:pt x="4391" y="737"/>
                      <a:pt x="4763" y="700"/>
                      <a:pt x="5136" y="700"/>
                    </a:cubicBezTo>
                    <a:close/>
                    <a:moveTo>
                      <a:pt x="5802" y="0"/>
                    </a:moveTo>
                    <a:cubicBezTo>
                      <a:pt x="4493" y="0"/>
                      <a:pt x="3266" y="370"/>
                      <a:pt x="2203" y="1175"/>
                    </a:cubicBezTo>
                    <a:cubicBezTo>
                      <a:pt x="1882" y="1437"/>
                      <a:pt x="1584" y="1711"/>
                      <a:pt x="1287" y="2056"/>
                    </a:cubicBezTo>
                    <a:cubicBezTo>
                      <a:pt x="763" y="2663"/>
                      <a:pt x="465" y="3390"/>
                      <a:pt x="1" y="4033"/>
                    </a:cubicBezTo>
                    <a:cubicBezTo>
                      <a:pt x="953" y="2723"/>
                      <a:pt x="2382" y="1651"/>
                      <a:pt x="4025" y="1389"/>
                    </a:cubicBezTo>
                    <a:cubicBezTo>
                      <a:pt x="4351" y="1341"/>
                      <a:pt x="4761" y="1289"/>
                      <a:pt x="5173" y="1289"/>
                    </a:cubicBezTo>
                    <a:cubicBezTo>
                      <a:pt x="5874" y="1289"/>
                      <a:pt x="6584" y="1439"/>
                      <a:pt x="6906" y="2009"/>
                    </a:cubicBezTo>
                    <a:cubicBezTo>
                      <a:pt x="7085" y="2330"/>
                      <a:pt x="7192" y="2711"/>
                      <a:pt x="7061" y="3056"/>
                    </a:cubicBezTo>
                    <a:cubicBezTo>
                      <a:pt x="6962" y="3300"/>
                      <a:pt x="6651" y="3488"/>
                      <a:pt x="6367" y="3488"/>
                    </a:cubicBezTo>
                    <a:cubicBezTo>
                      <a:pt x="6275" y="3488"/>
                      <a:pt x="6187" y="3469"/>
                      <a:pt x="6109" y="3425"/>
                    </a:cubicBezTo>
                    <a:lnTo>
                      <a:pt x="6109" y="3425"/>
                    </a:lnTo>
                    <a:cubicBezTo>
                      <a:pt x="6302" y="3691"/>
                      <a:pt x="6627" y="3837"/>
                      <a:pt x="6945" y="3837"/>
                    </a:cubicBezTo>
                    <a:cubicBezTo>
                      <a:pt x="7097" y="3837"/>
                      <a:pt x="7248" y="3804"/>
                      <a:pt x="7383" y="3735"/>
                    </a:cubicBezTo>
                    <a:cubicBezTo>
                      <a:pt x="7823" y="3533"/>
                      <a:pt x="7978" y="2949"/>
                      <a:pt x="7835" y="2509"/>
                    </a:cubicBezTo>
                    <a:lnTo>
                      <a:pt x="7835" y="2509"/>
                    </a:lnTo>
                    <a:cubicBezTo>
                      <a:pt x="9085" y="3413"/>
                      <a:pt x="9764" y="4687"/>
                      <a:pt x="10121" y="6200"/>
                    </a:cubicBezTo>
                    <a:cubicBezTo>
                      <a:pt x="10121" y="6200"/>
                      <a:pt x="10383" y="5807"/>
                      <a:pt x="10502" y="5485"/>
                    </a:cubicBezTo>
                    <a:cubicBezTo>
                      <a:pt x="10502" y="5485"/>
                      <a:pt x="10943" y="5938"/>
                      <a:pt x="11288" y="7033"/>
                    </a:cubicBezTo>
                    <a:cubicBezTo>
                      <a:pt x="11633" y="6164"/>
                      <a:pt x="11705" y="5914"/>
                      <a:pt x="11693" y="4985"/>
                    </a:cubicBezTo>
                    <a:lnTo>
                      <a:pt x="11693" y="4985"/>
                    </a:lnTo>
                    <a:cubicBezTo>
                      <a:pt x="12115" y="5357"/>
                      <a:pt x="12495" y="5495"/>
                      <a:pt x="12852" y="5495"/>
                    </a:cubicBezTo>
                    <a:cubicBezTo>
                      <a:pt x="13900" y="5495"/>
                      <a:pt x="14757" y="4306"/>
                      <a:pt x="15950" y="4306"/>
                    </a:cubicBezTo>
                    <a:cubicBezTo>
                      <a:pt x="15968" y="4306"/>
                      <a:pt x="15985" y="4306"/>
                      <a:pt x="16003" y="4306"/>
                    </a:cubicBezTo>
                    <a:cubicBezTo>
                      <a:pt x="14489" y="4260"/>
                      <a:pt x="14791" y="1519"/>
                      <a:pt x="13433" y="1519"/>
                    </a:cubicBezTo>
                    <a:cubicBezTo>
                      <a:pt x="13413" y="1519"/>
                      <a:pt x="13392" y="1519"/>
                      <a:pt x="13371" y="1520"/>
                    </a:cubicBezTo>
                    <a:cubicBezTo>
                      <a:pt x="14193" y="1199"/>
                      <a:pt x="14919" y="794"/>
                      <a:pt x="15407" y="80"/>
                    </a:cubicBezTo>
                    <a:lnTo>
                      <a:pt x="15407" y="80"/>
                    </a:lnTo>
                    <a:cubicBezTo>
                      <a:pt x="14354" y="628"/>
                      <a:pt x="13149" y="828"/>
                      <a:pt x="11922" y="828"/>
                    </a:cubicBezTo>
                    <a:cubicBezTo>
                      <a:pt x="10485" y="828"/>
                      <a:pt x="9018" y="555"/>
                      <a:pt x="7728" y="246"/>
                    </a:cubicBezTo>
                    <a:cubicBezTo>
                      <a:pt x="7073" y="85"/>
                      <a:pt x="6428" y="0"/>
                      <a:pt x="5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1"/>
              <p:cNvSpPr/>
              <p:nvPr/>
            </p:nvSpPr>
            <p:spPr>
              <a:xfrm rot="5400000">
                <a:off x="7198982" y="1793628"/>
                <a:ext cx="700768" cy="307817"/>
              </a:xfrm>
              <a:custGeom>
                <a:avLst/>
                <a:gdLst/>
                <a:ahLst/>
                <a:cxnLst/>
                <a:rect l="l" t="t" r="r" b="b"/>
                <a:pathLst>
                  <a:path w="16002" h="7029" extrusionOk="0">
                    <a:moveTo>
                      <a:pt x="10902" y="731"/>
                    </a:moveTo>
                    <a:cubicBezTo>
                      <a:pt x="11280" y="731"/>
                      <a:pt x="11655" y="770"/>
                      <a:pt x="12025" y="861"/>
                    </a:cubicBezTo>
                    <a:cubicBezTo>
                      <a:pt x="12299" y="920"/>
                      <a:pt x="12549" y="1004"/>
                      <a:pt x="12799" y="1123"/>
                    </a:cubicBezTo>
                    <a:cubicBezTo>
                      <a:pt x="13061" y="1242"/>
                      <a:pt x="13275" y="1385"/>
                      <a:pt x="13502" y="1551"/>
                    </a:cubicBezTo>
                    <a:cubicBezTo>
                      <a:pt x="13275" y="1408"/>
                      <a:pt x="13037" y="1277"/>
                      <a:pt x="12787" y="1170"/>
                    </a:cubicBezTo>
                    <a:cubicBezTo>
                      <a:pt x="12537" y="1063"/>
                      <a:pt x="12287" y="992"/>
                      <a:pt x="12013" y="932"/>
                    </a:cubicBezTo>
                    <a:cubicBezTo>
                      <a:pt x="11751" y="885"/>
                      <a:pt x="11478" y="837"/>
                      <a:pt x="11216" y="837"/>
                    </a:cubicBezTo>
                    <a:cubicBezTo>
                      <a:pt x="10942" y="837"/>
                      <a:pt x="10680" y="837"/>
                      <a:pt x="10406" y="873"/>
                    </a:cubicBezTo>
                    <a:cubicBezTo>
                      <a:pt x="9335" y="992"/>
                      <a:pt x="8311" y="1408"/>
                      <a:pt x="7358" y="1897"/>
                    </a:cubicBezTo>
                    <a:cubicBezTo>
                      <a:pt x="6382" y="2373"/>
                      <a:pt x="5453" y="2956"/>
                      <a:pt x="4453" y="3385"/>
                    </a:cubicBezTo>
                    <a:cubicBezTo>
                      <a:pt x="3941" y="3611"/>
                      <a:pt x="3429" y="3766"/>
                      <a:pt x="2905" y="3909"/>
                    </a:cubicBezTo>
                    <a:cubicBezTo>
                      <a:pt x="2369" y="4028"/>
                      <a:pt x="1834" y="4111"/>
                      <a:pt x="1298" y="4159"/>
                    </a:cubicBezTo>
                    <a:cubicBezTo>
                      <a:pt x="2369" y="3992"/>
                      <a:pt x="3441" y="3742"/>
                      <a:pt x="4417" y="3278"/>
                    </a:cubicBezTo>
                    <a:cubicBezTo>
                      <a:pt x="5382" y="2825"/>
                      <a:pt x="6298" y="2242"/>
                      <a:pt x="7275" y="1754"/>
                    </a:cubicBezTo>
                    <a:cubicBezTo>
                      <a:pt x="8251" y="1277"/>
                      <a:pt x="9287" y="837"/>
                      <a:pt x="10394" y="754"/>
                    </a:cubicBezTo>
                    <a:cubicBezTo>
                      <a:pt x="10564" y="739"/>
                      <a:pt x="10733" y="731"/>
                      <a:pt x="10902" y="731"/>
                    </a:cubicBezTo>
                    <a:close/>
                    <a:moveTo>
                      <a:pt x="7" y="4313"/>
                    </a:moveTo>
                    <a:lnTo>
                      <a:pt x="7" y="4313"/>
                    </a:lnTo>
                    <a:cubicBezTo>
                      <a:pt x="5" y="4313"/>
                      <a:pt x="2" y="4313"/>
                      <a:pt x="0" y="4314"/>
                    </a:cubicBezTo>
                    <a:cubicBezTo>
                      <a:pt x="2" y="4313"/>
                      <a:pt x="5" y="4313"/>
                      <a:pt x="7" y="4313"/>
                    </a:cubicBezTo>
                    <a:close/>
                    <a:moveTo>
                      <a:pt x="10198" y="1"/>
                    </a:moveTo>
                    <a:cubicBezTo>
                      <a:pt x="9572" y="1"/>
                      <a:pt x="8928" y="84"/>
                      <a:pt x="8275" y="242"/>
                    </a:cubicBezTo>
                    <a:cubicBezTo>
                      <a:pt x="6981" y="557"/>
                      <a:pt x="5510" y="834"/>
                      <a:pt x="4070" y="834"/>
                    </a:cubicBezTo>
                    <a:cubicBezTo>
                      <a:pt x="2847" y="834"/>
                      <a:pt x="1646" y="634"/>
                      <a:pt x="595" y="87"/>
                    </a:cubicBezTo>
                    <a:lnTo>
                      <a:pt x="595" y="87"/>
                    </a:lnTo>
                    <a:cubicBezTo>
                      <a:pt x="1095" y="813"/>
                      <a:pt x="1834" y="1218"/>
                      <a:pt x="2643" y="1527"/>
                    </a:cubicBezTo>
                    <a:cubicBezTo>
                      <a:pt x="2625" y="1527"/>
                      <a:pt x="2607" y="1526"/>
                      <a:pt x="2589" y="1526"/>
                    </a:cubicBezTo>
                    <a:cubicBezTo>
                      <a:pt x="1201" y="1526"/>
                      <a:pt x="1504" y="4258"/>
                      <a:pt x="7" y="4313"/>
                    </a:cubicBezTo>
                    <a:lnTo>
                      <a:pt x="7" y="4313"/>
                    </a:lnTo>
                    <a:cubicBezTo>
                      <a:pt x="27" y="4313"/>
                      <a:pt x="46" y="4312"/>
                      <a:pt x="65" y="4312"/>
                    </a:cubicBezTo>
                    <a:cubicBezTo>
                      <a:pt x="1262" y="4312"/>
                      <a:pt x="2120" y="5501"/>
                      <a:pt x="3166" y="5501"/>
                    </a:cubicBezTo>
                    <a:cubicBezTo>
                      <a:pt x="3522" y="5501"/>
                      <a:pt x="3901" y="5363"/>
                      <a:pt x="4322" y="4992"/>
                    </a:cubicBezTo>
                    <a:lnTo>
                      <a:pt x="4322" y="4992"/>
                    </a:lnTo>
                    <a:cubicBezTo>
                      <a:pt x="4310" y="5921"/>
                      <a:pt x="4393" y="6171"/>
                      <a:pt x="4727" y="7028"/>
                    </a:cubicBezTo>
                    <a:cubicBezTo>
                      <a:pt x="5060" y="5945"/>
                      <a:pt x="5513" y="5480"/>
                      <a:pt x="5513" y="5480"/>
                    </a:cubicBezTo>
                    <a:cubicBezTo>
                      <a:pt x="5632" y="5814"/>
                      <a:pt x="5882" y="6195"/>
                      <a:pt x="5882" y="6195"/>
                    </a:cubicBezTo>
                    <a:cubicBezTo>
                      <a:pt x="6239" y="4695"/>
                      <a:pt x="6941" y="3432"/>
                      <a:pt x="8180" y="2504"/>
                    </a:cubicBezTo>
                    <a:lnTo>
                      <a:pt x="8180" y="2504"/>
                    </a:lnTo>
                    <a:cubicBezTo>
                      <a:pt x="8037" y="2968"/>
                      <a:pt x="8192" y="3540"/>
                      <a:pt x="8620" y="3742"/>
                    </a:cubicBezTo>
                    <a:cubicBezTo>
                      <a:pt x="8756" y="3810"/>
                      <a:pt x="8906" y="3842"/>
                      <a:pt x="9057" y="3842"/>
                    </a:cubicBezTo>
                    <a:cubicBezTo>
                      <a:pt x="9382" y="3842"/>
                      <a:pt x="9711" y="3693"/>
                      <a:pt x="9906" y="3432"/>
                    </a:cubicBezTo>
                    <a:lnTo>
                      <a:pt x="9906" y="3432"/>
                    </a:lnTo>
                    <a:cubicBezTo>
                      <a:pt x="9828" y="3476"/>
                      <a:pt x="9739" y="3495"/>
                      <a:pt x="9648" y="3495"/>
                    </a:cubicBezTo>
                    <a:cubicBezTo>
                      <a:pt x="9363" y="3495"/>
                      <a:pt x="9053" y="3307"/>
                      <a:pt x="8954" y="3063"/>
                    </a:cubicBezTo>
                    <a:cubicBezTo>
                      <a:pt x="8811" y="2730"/>
                      <a:pt x="8918" y="2325"/>
                      <a:pt x="9096" y="2016"/>
                    </a:cubicBezTo>
                    <a:cubicBezTo>
                      <a:pt x="9427" y="1444"/>
                      <a:pt x="10143" y="1286"/>
                      <a:pt x="10848" y="1286"/>
                    </a:cubicBezTo>
                    <a:cubicBezTo>
                      <a:pt x="11258" y="1286"/>
                      <a:pt x="11665" y="1340"/>
                      <a:pt x="11990" y="1397"/>
                    </a:cubicBezTo>
                    <a:cubicBezTo>
                      <a:pt x="13609" y="1658"/>
                      <a:pt x="15050" y="2730"/>
                      <a:pt x="16002" y="4040"/>
                    </a:cubicBezTo>
                    <a:cubicBezTo>
                      <a:pt x="15538" y="3397"/>
                      <a:pt x="15240" y="2670"/>
                      <a:pt x="14728" y="2063"/>
                    </a:cubicBezTo>
                    <a:cubicBezTo>
                      <a:pt x="14442" y="1730"/>
                      <a:pt x="14133" y="1432"/>
                      <a:pt x="13799" y="1182"/>
                    </a:cubicBezTo>
                    <a:cubicBezTo>
                      <a:pt x="12743" y="368"/>
                      <a:pt x="11511" y="1"/>
                      <a:pt x="101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 name="Google Shape;803;p11"/>
            <p:cNvGrpSpPr/>
            <p:nvPr/>
          </p:nvGrpSpPr>
          <p:grpSpPr>
            <a:xfrm>
              <a:off x="1549050" y="1034622"/>
              <a:ext cx="1881600" cy="721020"/>
              <a:chOff x="1549050" y="1034622"/>
              <a:chExt cx="1881600" cy="721020"/>
            </a:xfrm>
          </p:grpSpPr>
          <p:sp>
            <p:nvSpPr>
              <p:cNvPr id="804" name="Google Shape;804;p11"/>
              <p:cNvSpPr/>
              <p:nvPr/>
            </p:nvSpPr>
            <p:spPr>
              <a:xfrm flipH="1">
                <a:off x="1549088" y="1034625"/>
                <a:ext cx="1881562"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1"/>
              <p:cNvSpPr/>
              <p:nvPr/>
            </p:nvSpPr>
            <p:spPr>
              <a:xfrm rot="-5400000" flipH="1">
                <a:off x="1207677" y="1375995"/>
                <a:ext cx="721020"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 name="Google Shape;806;p11"/>
            <p:cNvGrpSpPr/>
            <p:nvPr/>
          </p:nvGrpSpPr>
          <p:grpSpPr>
            <a:xfrm flipH="1">
              <a:off x="5713375" y="1034622"/>
              <a:ext cx="1881600" cy="721020"/>
              <a:chOff x="1549050" y="1034622"/>
              <a:chExt cx="1881600" cy="721020"/>
            </a:xfrm>
          </p:grpSpPr>
          <p:sp>
            <p:nvSpPr>
              <p:cNvPr id="807" name="Google Shape;807;p11"/>
              <p:cNvSpPr/>
              <p:nvPr/>
            </p:nvSpPr>
            <p:spPr>
              <a:xfrm flipH="1">
                <a:off x="1549088" y="1034625"/>
                <a:ext cx="1881562"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1"/>
              <p:cNvSpPr/>
              <p:nvPr/>
            </p:nvSpPr>
            <p:spPr>
              <a:xfrm rot="-5400000" flipH="1">
                <a:off x="1207677" y="1375995"/>
                <a:ext cx="721020"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 name="Google Shape;809;p11"/>
            <p:cNvGrpSpPr/>
            <p:nvPr/>
          </p:nvGrpSpPr>
          <p:grpSpPr>
            <a:xfrm rot="10800000" flipH="1">
              <a:off x="1549050" y="3387872"/>
              <a:ext cx="1881600" cy="721020"/>
              <a:chOff x="1549050" y="1034622"/>
              <a:chExt cx="1881600" cy="721020"/>
            </a:xfrm>
          </p:grpSpPr>
          <p:sp>
            <p:nvSpPr>
              <p:cNvPr id="810" name="Google Shape;810;p11"/>
              <p:cNvSpPr/>
              <p:nvPr/>
            </p:nvSpPr>
            <p:spPr>
              <a:xfrm flipH="1">
                <a:off x="1549088" y="1034625"/>
                <a:ext cx="1881562"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1"/>
              <p:cNvSpPr/>
              <p:nvPr/>
            </p:nvSpPr>
            <p:spPr>
              <a:xfrm rot="-5400000" flipH="1">
                <a:off x="1207677" y="1375995"/>
                <a:ext cx="721020"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 name="Google Shape;812;p11"/>
            <p:cNvGrpSpPr/>
            <p:nvPr/>
          </p:nvGrpSpPr>
          <p:grpSpPr>
            <a:xfrm rot="10800000">
              <a:off x="5713375" y="3387872"/>
              <a:ext cx="1881600" cy="721020"/>
              <a:chOff x="1549050" y="1034622"/>
              <a:chExt cx="1881600" cy="721020"/>
            </a:xfrm>
          </p:grpSpPr>
          <p:sp>
            <p:nvSpPr>
              <p:cNvPr id="813" name="Google Shape;813;p11"/>
              <p:cNvSpPr/>
              <p:nvPr/>
            </p:nvSpPr>
            <p:spPr>
              <a:xfrm flipH="1">
                <a:off x="1549088" y="1034625"/>
                <a:ext cx="1881562"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1"/>
              <p:cNvSpPr/>
              <p:nvPr/>
            </p:nvSpPr>
            <p:spPr>
              <a:xfrm rot="-5400000" flipH="1">
                <a:off x="1207677" y="1375995"/>
                <a:ext cx="721020" cy="38275"/>
              </a:xfrm>
              <a:custGeom>
                <a:avLst/>
                <a:gdLst/>
                <a:ahLst/>
                <a:cxnLst/>
                <a:rect l="l" t="t" r="r" b="b"/>
                <a:pathLst>
                  <a:path w="97998" h="463" extrusionOk="0">
                    <a:moveTo>
                      <a:pt x="0" y="1"/>
                    </a:moveTo>
                    <a:lnTo>
                      <a:pt x="0" y="463"/>
                    </a:lnTo>
                    <a:lnTo>
                      <a:pt x="97998" y="463"/>
                    </a:lnTo>
                    <a:lnTo>
                      <a:pt x="97998" y="1"/>
                    </a:lnTo>
                    <a:close/>
                  </a:path>
                </a:pathLst>
              </a:custGeom>
              <a:solidFill>
                <a:schemeClr val="accent2"/>
              </a:solidFill>
              <a:ln>
                <a:noFill/>
              </a:ln>
              <a:effectLst>
                <a:outerShdw blurRad="28575"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15" name="Google Shape;815;p11"/>
          <p:cNvSpPr txBox="1">
            <a:spLocks noGrp="1"/>
          </p:cNvSpPr>
          <p:nvPr>
            <p:ph type="title" hasCustomPrompt="1"/>
          </p:nvPr>
        </p:nvSpPr>
        <p:spPr>
          <a:xfrm>
            <a:off x="1791200" y="1454275"/>
            <a:ext cx="5561700" cy="1774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2000"/>
              <a:buNone/>
              <a:defRPr sz="12000">
                <a:solidFill>
                  <a:schemeClr val="accent5"/>
                </a:solidFill>
              </a:defRPr>
            </a:lvl1pPr>
            <a:lvl2pPr lvl="1" algn="ctr">
              <a:spcBef>
                <a:spcPts val="0"/>
              </a:spcBef>
              <a:spcAft>
                <a:spcPts val="0"/>
              </a:spcAft>
              <a:buClr>
                <a:schemeClr val="accent5"/>
              </a:buClr>
              <a:buSzPts val="12000"/>
              <a:buNone/>
              <a:defRPr sz="12000">
                <a:solidFill>
                  <a:schemeClr val="accent5"/>
                </a:solidFill>
              </a:defRPr>
            </a:lvl2pPr>
            <a:lvl3pPr lvl="2" algn="ctr">
              <a:spcBef>
                <a:spcPts val="0"/>
              </a:spcBef>
              <a:spcAft>
                <a:spcPts val="0"/>
              </a:spcAft>
              <a:buClr>
                <a:schemeClr val="accent5"/>
              </a:buClr>
              <a:buSzPts val="12000"/>
              <a:buNone/>
              <a:defRPr sz="12000">
                <a:solidFill>
                  <a:schemeClr val="accent5"/>
                </a:solidFill>
              </a:defRPr>
            </a:lvl3pPr>
            <a:lvl4pPr lvl="3" algn="ctr">
              <a:spcBef>
                <a:spcPts val="0"/>
              </a:spcBef>
              <a:spcAft>
                <a:spcPts val="0"/>
              </a:spcAft>
              <a:buClr>
                <a:schemeClr val="accent5"/>
              </a:buClr>
              <a:buSzPts val="12000"/>
              <a:buNone/>
              <a:defRPr sz="12000">
                <a:solidFill>
                  <a:schemeClr val="accent5"/>
                </a:solidFill>
              </a:defRPr>
            </a:lvl4pPr>
            <a:lvl5pPr lvl="4" algn="ctr">
              <a:spcBef>
                <a:spcPts val="0"/>
              </a:spcBef>
              <a:spcAft>
                <a:spcPts val="0"/>
              </a:spcAft>
              <a:buClr>
                <a:schemeClr val="accent5"/>
              </a:buClr>
              <a:buSzPts val="12000"/>
              <a:buNone/>
              <a:defRPr sz="12000">
                <a:solidFill>
                  <a:schemeClr val="accent5"/>
                </a:solidFill>
              </a:defRPr>
            </a:lvl5pPr>
            <a:lvl6pPr lvl="5" algn="ctr">
              <a:spcBef>
                <a:spcPts val="0"/>
              </a:spcBef>
              <a:spcAft>
                <a:spcPts val="0"/>
              </a:spcAft>
              <a:buClr>
                <a:schemeClr val="accent5"/>
              </a:buClr>
              <a:buSzPts val="12000"/>
              <a:buNone/>
              <a:defRPr sz="12000">
                <a:solidFill>
                  <a:schemeClr val="accent5"/>
                </a:solidFill>
              </a:defRPr>
            </a:lvl6pPr>
            <a:lvl7pPr lvl="6" algn="ctr">
              <a:spcBef>
                <a:spcPts val="0"/>
              </a:spcBef>
              <a:spcAft>
                <a:spcPts val="0"/>
              </a:spcAft>
              <a:buClr>
                <a:schemeClr val="accent5"/>
              </a:buClr>
              <a:buSzPts val="12000"/>
              <a:buNone/>
              <a:defRPr sz="12000">
                <a:solidFill>
                  <a:schemeClr val="accent5"/>
                </a:solidFill>
              </a:defRPr>
            </a:lvl7pPr>
            <a:lvl8pPr lvl="7" algn="ctr">
              <a:spcBef>
                <a:spcPts val="0"/>
              </a:spcBef>
              <a:spcAft>
                <a:spcPts val="0"/>
              </a:spcAft>
              <a:buClr>
                <a:schemeClr val="accent5"/>
              </a:buClr>
              <a:buSzPts val="12000"/>
              <a:buNone/>
              <a:defRPr sz="12000">
                <a:solidFill>
                  <a:schemeClr val="accent5"/>
                </a:solidFill>
              </a:defRPr>
            </a:lvl8pPr>
            <a:lvl9pPr lvl="8" algn="ctr">
              <a:spcBef>
                <a:spcPts val="0"/>
              </a:spcBef>
              <a:spcAft>
                <a:spcPts val="0"/>
              </a:spcAft>
              <a:buClr>
                <a:schemeClr val="accent5"/>
              </a:buClr>
              <a:buSzPts val="12000"/>
              <a:buNone/>
              <a:defRPr sz="12000">
                <a:solidFill>
                  <a:schemeClr val="accent5"/>
                </a:solidFill>
              </a:defRPr>
            </a:lvl9pPr>
          </a:lstStyle>
          <a:p>
            <a:r>
              <a:t>xx%</a:t>
            </a:r>
          </a:p>
        </p:txBody>
      </p:sp>
      <p:sp>
        <p:nvSpPr>
          <p:cNvPr id="816" name="Google Shape;816;p11"/>
          <p:cNvSpPr txBox="1">
            <a:spLocks noGrp="1"/>
          </p:cNvSpPr>
          <p:nvPr>
            <p:ph type="body" idx="1"/>
          </p:nvPr>
        </p:nvSpPr>
        <p:spPr>
          <a:xfrm>
            <a:off x="2432200" y="3069125"/>
            <a:ext cx="4279500" cy="7725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1800">
                <a:solidFill>
                  <a:srgbClr val="000000"/>
                </a:solidFill>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1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58775" y="445025"/>
            <a:ext cx="7626300" cy="5727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1pPr>
            <a:lvl2pPr lvl="1"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2pPr>
            <a:lvl3pPr lvl="2"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3pPr>
            <a:lvl4pPr lvl="3"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4pPr>
            <a:lvl5pPr lvl="4"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5pPr>
            <a:lvl6pPr lvl="5"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6pPr>
            <a:lvl7pPr lvl="6"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7pPr>
            <a:lvl8pPr lvl="7"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8pPr>
            <a:lvl9pPr lvl="8" algn="ctr">
              <a:spcBef>
                <a:spcPts val="0"/>
              </a:spcBef>
              <a:spcAft>
                <a:spcPts val="0"/>
              </a:spcAft>
              <a:buClr>
                <a:schemeClr val="dk1"/>
              </a:buClr>
              <a:buSzPts val="2800"/>
              <a:buFont typeface="Milonga"/>
              <a:buNone/>
              <a:defRPr sz="2800" b="1">
                <a:solidFill>
                  <a:schemeClr val="dk1"/>
                </a:solidFill>
                <a:latin typeface="Milonga"/>
                <a:ea typeface="Milonga"/>
                <a:cs typeface="Milonga"/>
                <a:sym typeface="Milonga"/>
              </a:defRPr>
            </a:lvl9pPr>
          </a:lstStyle>
          <a:p>
            <a:endParaRPr/>
          </a:p>
        </p:txBody>
      </p:sp>
      <p:sp>
        <p:nvSpPr>
          <p:cNvPr id="7" name="Google Shape;7;p1"/>
          <p:cNvSpPr txBox="1">
            <a:spLocks noGrp="1"/>
          </p:cNvSpPr>
          <p:nvPr>
            <p:ph type="body" idx="1"/>
          </p:nvPr>
        </p:nvSpPr>
        <p:spPr>
          <a:xfrm>
            <a:off x="758775" y="1434450"/>
            <a:ext cx="7626300" cy="3134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1pPr>
            <a:lvl2pPr marL="914400" lvl="1"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2pPr>
            <a:lvl3pPr marL="1371600" lvl="2"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3pPr>
            <a:lvl4pPr marL="1828800" lvl="3"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4pPr>
            <a:lvl5pPr marL="2286000" lvl="4"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5pPr>
            <a:lvl6pPr marL="2743200" lvl="5"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6pPr>
            <a:lvl7pPr marL="3200400" lvl="6"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7pPr>
            <a:lvl8pPr marL="3657600" lvl="7"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8pPr>
            <a:lvl9pPr marL="4114800" lvl="8" indent="-317500">
              <a:lnSpc>
                <a:spcPct val="100000"/>
              </a:lnSpc>
              <a:spcBef>
                <a:spcPts val="0"/>
              </a:spcBef>
              <a:spcAft>
                <a:spcPts val="0"/>
              </a:spcAft>
              <a:buClr>
                <a:schemeClr val="dk2"/>
              </a:buClr>
              <a:buSzPts val="1400"/>
              <a:buFont typeface="Adamina"/>
              <a:buChar char="■"/>
              <a:defRPr>
                <a:solidFill>
                  <a:schemeClr val="dk2"/>
                </a:solidFill>
                <a:latin typeface="Adamina"/>
                <a:ea typeface="Adamina"/>
                <a:cs typeface="Adamina"/>
                <a:sym typeface="Adamin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32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2" name="Google Shape;826;p15">
            <a:extLst>
              <a:ext uri="{FF2B5EF4-FFF2-40B4-BE49-F238E27FC236}">
                <a16:creationId xmlns:a16="http://schemas.microsoft.com/office/drawing/2014/main" id="{5073ABE9-DEFE-DB03-3DBA-548691F301A4}"/>
              </a:ext>
            </a:extLst>
          </p:cNvPr>
          <p:cNvSpPr txBox="1">
            <a:spLocks noGrp="1"/>
          </p:cNvSpPr>
          <p:nvPr>
            <p:ph type="ctrTitle"/>
          </p:nvPr>
        </p:nvSpPr>
        <p:spPr>
          <a:xfrm>
            <a:off x="1685499" y="1357953"/>
            <a:ext cx="5704764" cy="21290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t>Why Can’t We Understand The Bible Alike?</a:t>
            </a:r>
            <a:endParaRPr sz="4400" dirty="0"/>
          </a:p>
        </p:txBody>
      </p:sp>
      <p:sp>
        <p:nvSpPr>
          <p:cNvPr id="4" name="Google Shape;827;p15">
            <a:extLst>
              <a:ext uri="{FF2B5EF4-FFF2-40B4-BE49-F238E27FC236}">
                <a16:creationId xmlns:a16="http://schemas.microsoft.com/office/drawing/2014/main" id="{23F0AA7C-8012-8FDE-4189-9E4F63734EC8}"/>
              </a:ext>
            </a:extLst>
          </p:cNvPr>
          <p:cNvSpPr txBox="1">
            <a:spLocks noGrp="1"/>
          </p:cNvSpPr>
          <p:nvPr>
            <p:ph type="subTitle" idx="1"/>
          </p:nvPr>
        </p:nvSpPr>
        <p:spPr>
          <a:xfrm>
            <a:off x="2508300" y="3368351"/>
            <a:ext cx="4127400" cy="52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lt2"/>
                </a:solidFill>
                <a:latin typeface="Prata"/>
                <a:ea typeface="Prata"/>
                <a:cs typeface="Prata"/>
                <a:sym typeface="Prata"/>
              </a:rPr>
              <a:t>Ephesians 5:15-21</a:t>
            </a:r>
            <a:endParaRPr dirty="0">
              <a:solidFill>
                <a:schemeClr val="lt2"/>
              </a:solidFill>
              <a:latin typeface="Prata"/>
              <a:ea typeface="Prata"/>
              <a:cs typeface="Prata"/>
              <a:sym typeface="Prat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472321"/>
            <a:ext cx="7626300" cy="8651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“It is impossible for everyone to understand the Bible alike!”</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289700"/>
            <a:ext cx="7193400" cy="3493840"/>
          </a:xfrm>
        </p:spPr>
        <p:txBody>
          <a:bodyPr/>
          <a:lstStyle/>
          <a:p>
            <a:r>
              <a:rPr lang="en-US" sz="2000" dirty="0">
                <a:effectLst>
                  <a:outerShdw blurRad="38100" dist="38100" dir="2700000" algn="tl">
                    <a:srgbClr val="000000">
                      <a:alpha val="43137"/>
                    </a:srgbClr>
                  </a:outerShdw>
                </a:effectLst>
              </a:rPr>
              <a:t>Explains the diversity of religious expression</a:t>
            </a:r>
          </a:p>
          <a:p>
            <a:r>
              <a:rPr lang="en-US" sz="2000" dirty="0">
                <a:effectLst>
                  <a:outerShdw blurRad="38100" dist="38100" dir="2700000" algn="tl">
                    <a:srgbClr val="000000">
                      <a:alpha val="43137"/>
                    </a:srgbClr>
                  </a:outerShdw>
                </a:effectLst>
              </a:rPr>
              <a:t>PROBLEM: New Testament plea for UNITY is directly OPPOSED to such a concept!</a:t>
            </a:r>
          </a:p>
          <a:p>
            <a:r>
              <a:rPr lang="en-US" sz="2000" dirty="0">
                <a:effectLst>
                  <a:outerShdw blurRad="38100" dist="38100" dir="2700000" algn="tl">
                    <a:srgbClr val="000000">
                      <a:alpha val="43137"/>
                    </a:srgbClr>
                  </a:outerShdw>
                </a:effectLst>
              </a:rPr>
              <a:t>Denominational preachers on radio, television and the internet THANKING GOD that we “all can have the CHURCH OF OUR CHOICE!”</a:t>
            </a:r>
          </a:p>
          <a:p>
            <a:r>
              <a:rPr lang="en-US" sz="2000" dirty="0">
                <a:effectLst>
                  <a:outerShdw blurRad="38100" dist="38100" dir="2700000" algn="tl">
                    <a:srgbClr val="000000">
                      <a:alpha val="43137"/>
                    </a:srgbClr>
                  </a:outerShdw>
                </a:effectLst>
              </a:rPr>
              <a:t>Preachers of “Unity in Diversity!”</a:t>
            </a:r>
          </a:p>
          <a:p>
            <a:r>
              <a:rPr lang="en-US" sz="2000" dirty="0">
                <a:effectLst>
                  <a:outerShdw blurRad="38100" dist="38100" dir="2700000" algn="tl">
                    <a:srgbClr val="000000">
                      <a:alpha val="43137"/>
                    </a:srgbClr>
                  </a:outerShdw>
                </a:effectLst>
              </a:rPr>
              <a:t>Jesus praying in the garden – John 17:20,21 “that they ALL MAY BE ONE, as You, Father, are in Me, and I in You; that they also MAY BE ONE IN US, that the world may believe that You sent Me."</a:t>
            </a:r>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472321"/>
            <a:ext cx="7730132" cy="53078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Why Can’t We Understand The Bible Alike?</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105469"/>
            <a:ext cx="7193400" cy="3678071"/>
          </a:xfrm>
        </p:spPr>
        <p:txBody>
          <a:bodyPr/>
          <a:lstStyle/>
          <a:p>
            <a:r>
              <a:rPr lang="en-US" sz="2000" dirty="0">
                <a:effectLst>
                  <a:outerShdw blurRad="38100" dist="38100" dir="2700000" algn="tl">
                    <a:srgbClr val="000000">
                      <a:alpha val="43137"/>
                    </a:srgbClr>
                  </a:outerShdw>
                </a:effectLst>
              </a:rPr>
              <a:t>Do People Misunderstand The Bible?   YES!</a:t>
            </a:r>
          </a:p>
          <a:p>
            <a:r>
              <a:rPr lang="en-US" sz="2000" dirty="0">
                <a:effectLst>
                  <a:outerShdw blurRad="38100" dist="38100" dir="2700000" algn="tl">
                    <a:srgbClr val="000000">
                      <a:alpha val="43137"/>
                    </a:srgbClr>
                  </a:outerShdw>
                </a:effectLst>
              </a:rPr>
              <a:t>“What must I do to be saved?” – as many different answers as people questioned!</a:t>
            </a:r>
          </a:p>
          <a:p>
            <a:r>
              <a:rPr lang="en-US" sz="2000" dirty="0">
                <a:effectLst>
                  <a:outerShdw blurRad="38100" dist="38100" dir="2700000" algn="tl">
                    <a:srgbClr val="000000">
                      <a:alpha val="43137"/>
                    </a:srgbClr>
                  </a:outerShdw>
                </a:effectLst>
              </a:rPr>
              <a:t>Division PROVES MISUNDERSTANDING!</a:t>
            </a:r>
          </a:p>
          <a:p>
            <a:pPr lvl="1"/>
            <a:r>
              <a:rPr lang="en-US" sz="2000" dirty="0">
                <a:effectLst>
                  <a:outerShdw blurRad="38100" dist="38100" dir="2700000" algn="tl">
                    <a:srgbClr val="000000">
                      <a:alpha val="43137"/>
                    </a:srgbClr>
                  </a:outerShdw>
                </a:effectLst>
              </a:rPr>
              <a:t>TRUTH is CONSISTENT</a:t>
            </a:r>
          </a:p>
          <a:p>
            <a:pPr lvl="1"/>
            <a:r>
              <a:rPr lang="en-US" sz="2000" dirty="0">
                <a:effectLst>
                  <a:outerShdw blurRad="38100" dist="38100" dir="2700000" algn="tl">
                    <a:srgbClr val="000000">
                      <a:alpha val="43137"/>
                    </a:srgbClr>
                  </a:outerShdw>
                </a:effectLst>
              </a:rPr>
              <a:t>It NEVER CONTRADICTS ITSELF</a:t>
            </a:r>
          </a:p>
          <a:p>
            <a:pPr lvl="1"/>
            <a:r>
              <a:rPr lang="en-US" sz="2000" dirty="0">
                <a:effectLst>
                  <a:outerShdw blurRad="38100" dist="38100" dir="2700000" algn="tl">
                    <a:srgbClr val="000000">
                      <a:alpha val="43137"/>
                    </a:srgbClr>
                  </a:outerShdw>
                </a:effectLst>
              </a:rPr>
              <a:t>John 17:17 “Your word is truth.”</a:t>
            </a:r>
          </a:p>
          <a:p>
            <a:r>
              <a:rPr lang="en-US" sz="2000" dirty="0">
                <a:effectLst>
                  <a:outerShdw blurRad="38100" dist="38100" dir="2700000" algn="tl">
                    <a:srgbClr val="000000">
                      <a:alpha val="43137"/>
                    </a:srgbClr>
                  </a:outerShdw>
                </a:effectLst>
              </a:rPr>
              <a:t>IF we understand the Bible at ALL, we will UNDERSTAND IT ALIKE!</a:t>
            </a:r>
          </a:p>
          <a:p>
            <a:r>
              <a:rPr lang="en-US" sz="2000" dirty="0">
                <a:effectLst>
                  <a:outerShdw blurRad="38100" dist="38100" dir="2700000" algn="tl">
                    <a:srgbClr val="000000">
                      <a:alpha val="43137"/>
                    </a:srgbClr>
                  </a:outerShdw>
                </a:effectLst>
              </a:rPr>
              <a:t>1 Corinthians 1:10 “speak the same thing, …no divisions among you,… be perfectly joined together in the same mind and in the same judgment.”</a:t>
            </a:r>
          </a:p>
          <a:p>
            <a:endParaRPr lang="en-US" dirty="0"/>
          </a:p>
        </p:txBody>
      </p:sp>
    </p:spTree>
    <p:extLst>
      <p:ext uri="{BB962C8B-B14F-4D97-AF65-F5344CB8AC3E}">
        <p14:creationId xmlns:p14="http://schemas.microsoft.com/office/powerpoint/2010/main" val="16598586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156949"/>
            <a:ext cx="7730132" cy="112594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Old Brother So-and-So Tells Me One Thing, and Tells You Something Different!</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282890"/>
            <a:ext cx="7193400" cy="3500650"/>
          </a:xfrm>
        </p:spPr>
        <p:txBody>
          <a:bodyPr/>
          <a:lstStyle/>
          <a:p>
            <a:r>
              <a:rPr lang="en-US" sz="2000" dirty="0">
                <a:effectLst>
                  <a:outerShdw blurRad="38100" dist="38100" dir="2700000" algn="tl">
                    <a:srgbClr val="000000">
                      <a:alpha val="43137"/>
                    </a:srgbClr>
                  </a:outerShdw>
                </a:effectLst>
              </a:rPr>
              <a:t>What would I be telling you about him?</a:t>
            </a:r>
          </a:p>
          <a:p>
            <a:r>
              <a:rPr lang="en-US" sz="2000" dirty="0">
                <a:effectLst>
                  <a:outerShdw blurRad="38100" dist="38100" dir="2700000" algn="tl">
                    <a:srgbClr val="000000">
                      <a:alpha val="43137"/>
                    </a:srgbClr>
                  </a:outerShdw>
                </a:effectLst>
              </a:rPr>
              <a:t>Wouldn’t it be calling him a LIAR?</a:t>
            </a:r>
          </a:p>
          <a:p>
            <a:pPr marL="152400" indent="0">
              <a:buNone/>
            </a:pPr>
            <a:r>
              <a:rPr lang="en" sz="2800" b="1" dirty="0">
                <a:solidFill>
                  <a:srgbClr val="393231"/>
                </a:solidFill>
                <a:latin typeface="Milonga"/>
                <a:sym typeface="Milonga"/>
              </a:rPr>
              <a:t>What then are people saying about God when they say: “It says one things to me, and something different to you?”</a:t>
            </a:r>
          </a:p>
          <a:p>
            <a:r>
              <a:rPr lang="en-US" sz="2000" dirty="0">
                <a:effectLst>
                  <a:outerShdw blurRad="38100" dist="38100" dir="2700000" algn="tl">
                    <a:srgbClr val="000000">
                      <a:alpha val="43137"/>
                    </a:srgbClr>
                  </a:outerShdw>
                </a:effectLst>
              </a:rPr>
              <a:t>Are we not accusing GOD of being a LIAR?</a:t>
            </a:r>
          </a:p>
          <a:p>
            <a:r>
              <a:rPr lang="en-US" sz="2000" dirty="0">
                <a:effectLst>
                  <a:outerShdw blurRad="38100" dist="38100" dir="2700000" algn="tl">
                    <a:srgbClr val="000000">
                      <a:alpha val="43137"/>
                    </a:srgbClr>
                  </a:outerShdw>
                </a:effectLst>
              </a:rPr>
              <a:t>When we have CONFLICTING ANSWERS to BIBLE QUESTIONS we KNOW SOMEONE IS WRONG!</a:t>
            </a:r>
          </a:p>
          <a:p>
            <a:r>
              <a:rPr lang="en-US" sz="2000" dirty="0">
                <a:effectLst>
                  <a:outerShdw blurRad="38100" dist="38100" dir="2700000" algn="tl">
                    <a:srgbClr val="000000">
                      <a:alpha val="43137"/>
                    </a:srgbClr>
                  </a:outerShdw>
                </a:effectLst>
              </a:rPr>
              <a:t>1 Timothy 6:3-5 “consent to wholesome words” “doctrine which is according to godliness”</a:t>
            </a:r>
          </a:p>
          <a:p>
            <a:endParaRPr lang="en-US" dirty="0"/>
          </a:p>
        </p:txBody>
      </p:sp>
    </p:spTree>
    <p:extLst>
      <p:ext uri="{BB962C8B-B14F-4D97-AF65-F5344CB8AC3E}">
        <p14:creationId xmlns:p14="http://schemas.microsoft.com/office/powerpoint/2010/main" val="20088663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156949"/>
            <a:ext cx="7730132" cy="112594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The Holy Spirit Did Not Lead Paul To Condone Conflicting Doctrines!</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282890"/>
            <a:ext cx="7193400" cy="3500650"/>
          </a:xfrm>
        </p:spPr>
        <p:txBody>
          <a:bodyPr/>
          <a:lstStyle/>
          <a:p>
            <a:r>
              <a:rPr lang="en-US" sz="2000" dirty="0">
                <a:effectLst>
                  <a:outerShdw blurRad="38100" dist="38100" dir="2700000" algn="tl">
                    <a:srgbClr val="000000">
                      <a:alpha val="43137"/>
                    </a:srgbClr>
                  </a:outerShdw>
                </a:effectLst>
              </a:rPr>
              <a:t>Suppose 3 math students had 3 different answers to the same math problem!</a:t>
            </a:r>
          </a:p>
          <a:p>
            <a:r>
              <a:rPr lang="en-US" sz="2000" dirty="0">
                <a:effectLst>
                  <a:outerShdw blurRad="38100" dist="38100" dir="2700000" algn="tl">
                    <a:srgbClr val="000000">
                      <a:alpha val="43137"/>
                    </a:srgbClr>
                  </a:outerShdw>
                </a:effectLst>
              </a:rPr>
              <a:t>Teacher responds: “That Okay!  It really makes no difference, as long as they are sincere.”</a:t>
            </a:r>
          </a:p>
          <a:p>
            <a:r>
              <a:rPr lang="en-US" sz="2000" dirty="0">
                <a:effectLst>
                  <a:outerShdw blurRad="38100" dist="38100" dir="2700000" algn="tl">
                    <a:srgbClr val="000000">
                      <a:alpha val="43137"/>
                    </a:srgbClr>
                  </a:outerShdw>
                </a:effectLst>
              </a:rPr>
              <a:t>Where TRUTH is concerned. IT DOES MATTER!</a:t>
            </a:r>
          </a:p>
          <a:p>
            <a:r>
              <a:rPr lang="en-US" sz="2000" dirty="0">
                <a:effectLst>
                  <a:outerShdw blurRad="38100" dist="38100" dir="2700000" algn="tl">
                    <a:srgbClr val="000000">
                      <a:alpha val="43137"/>
                    </a:srgbClr>
                  </a:outerShdw>
                </a:effectLst>
              </a:rPr>
              <a:t>NOT just a matter of INTERPRETATION or OPINION!  1 Peter 4:11; Romans 3:2</a:t>
            </a:r>
          </a:p>
          <a:p>
            <a:r>
              <a:rPr lang="en-US" sz="2000" dirty="0">
                <a:effectLst>
                  <a:outerShdw blurRad="38100" dist="38100" dir="2700000" algn="tl">
                    <a:srgbClr val="000000">
                      <a:alpha val="43137"/>
                    </a:srgbClr>
                  </a:outerShdw>
                </a:effectLst>
              </a:rPr>
              <a:t>Mark 16:15  "He that believes and is baptized shall be saved.“</a:t>
            </a:r>
          </a:p>
          <a:p>
            <a:r>
              <a:rPr lang="en-US" sz="2000" dirty="0">
                <a:effectLst>
                  <a:outerShdw blurRad="38100" dist="38100" dir="2700000" algn="tl">
                    <a:srgbClr val="000000">
                      <a:alpha val="43137"/>
                    </a:srgbClr>
                  </a:outerShdw>
                </a:effectLst>
              </a:rPr>
              <a:t>What one CLEARLY READS from the BIBLE is NOT interpretation or opinion! </a:t>
            </a:r>
          </a:p>
          <a:p>
            <a:pPr marL="152400" indent="0">
              <a:buNone/>
            </a:pPr>
            <a:endParaRPr lang="en-US" dirty="0"/>
          </a:p>
        </p:txBody>
      </p:sp>
    </p:spTree>
    <p:extLst>
      <p:ext uri="{BB962C8B-B14F-4D97-AF65-F5344CB8AC3E}">
        <p14:creationId xmlns:p14="http://schemas.microsoft.com/office/powerpoint/2010/main" val="24212802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156949"/>
            <a:ext cx="7730132" cy="112594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CAN WE UNDERSTAND THE BIBLE?</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282890"/>
            <a:ext cx="7193400" cy="3500650"/>
          </a:xfrm>
        </p:spPr>
        <p:txBody>
          <a:bodyPr/>
          <a:lstStyle/>
          <a:p>
            <a:r>
              <a:rPr lang="en-US" sz="2200" dirty="0">
                <a:effectLst>
                  <a:outerShdw blurRad="38100" dist="38100" dir="2700000" algn="tl">
                    <a:srgbClr val="000000">
                      <a:alpha val="43137"/>
                    </a:srgbClr>
                  </a:outerShdw>
                </a:effectLst>
              </a:rPr>
              <a:t>Is the Bible an understandable Book?</a:t>
            </a:r>
          </a:p>
          <a:p>
            <a:r>
              <a:rPr lang="en-US" sz="2200" dirty="0">
                <a:effectLst>
                  <a:outerShdw blurRad="38100" dist="38100" dir="2700000" algn="tl">
                    <a:srgbClr val="000000">
                      <a:alpha val="43137"/>
                    </a:srgbClr>
                  </a:outerShdw>
                </a:effectLst>
              </a:rPr>
              <a:t>IF it is NOT – Either God COULD have made it understandable and WOULDN’T!</a:t>
            </a:r>
          </a:p>
          <a:p>
            <a:r>
              <a:rPr lang="en-US" sz="2200" dirty="0">
                <a:effectLst>
                  <a:outerShdw blurRad="38100" dist="38100" dir="2700000" algn="tl">
                    <a:srgbClr val="000000">
                      <a:alpha val="43137"/>
                    </a:srgbClr>
                  </a:outerShdw>
                </a:effectLst>
              </a:rPr>
              <a:t>OR He would have made it understandable, but COULDN’T!</a:t>
            </a:r>
          </a:p>
          <a:p>
            <a:r>
              <a:rPr lang="en-US" sz="2200" dirty="0">
                <a:effectLst>
                  <a:outerShdw blurRad="38100" dist="38100" dir="2700000" algn="tl">
                    <a:srgbClr val="000000">
                      <a:alpha val="43137"/>
                    </a:srgbClr>
                  </a:outerShdw>
                </a:effectLst>
              </a:rPr>
              <a:t>God WANTS us to UNDERSTAND!</a:t>
            </a:r>
          </a:p>
          <a:p>
            <a:r>
              <a:rPr lang="en-US" sz="2200" dirty="0">
                <a:effectLst>
                  <a:outerShdw blurRad="38100" dist="38100" dir="2700000" algn="tl">
                    <a:srgbClr val="000000">
                      <a:alpha val="43137"/>
                    </a:srgbClr>
                  </a:outerShdw>
                </a:effectLst>
              </a:rPr>
              <a:t>1 Timothy 2:3,4 “[God] desires all men to be saved and to come to the knowledge of the truth." </a:t>
            </a:r>
          </a:p>
          <a:p>
            <a:r>
              <a:rPr lang="en-US" sz="2200" dirty="0">
                <a:effectLst>
                  <a:outerShdw blurRad="38100" dist="38100" dir="2700000" algn="tl">
                    <a:srgbClr val="000000">
                      <a:alpha val="43137"/>
                    </a:srgbClr>
                  </a:outerShdw>
                </a:effectLst>
              </a:rPr>
              <a:t>The Fact is that God HAS revealed His word in an UNDERSTANDABLE WAY!</a:t>
            </a:r>
          </a:p>
          <a:p>
            <a:pPr marL="152400" indent="0">
              <a:buNone/>
            </a:pPr>
            <a:endParaRPr lang="en-US" dirty="0"/>
          </a:p>
        </p:txBody>
      </p:sp>
    </p:spTree>
    <p:extLst>
      <p:ext uri="{BB962C8B-B14F-4D97-AF65-F5344CB8AC3E}">
        <p14:creationId xmlns:p14="http://schemas.microsoft.com/office/powerpoint/2010/main" val="27033532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156949"/>
            <a:ext cx="7730132" cy="112594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CAN WE UNDERSTAND THE BIBLE?</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037230"/>
            <a:ext cx="7193400" cy="3746310"/>
          </a:xfrm>
        </p:spPr>
        <p:txBody>
          <a:bodyPr/>
          <a:lstStyle/>
          <a:p>
            <a:r>
              <a:rPr lang="en-US" sz="2200" dirty="0">
                <a:effectLst>
                  <a:outerShdw blurRad="38100" dist="38100" dir="2700000" algn="tl">
                    <a:srgbClr val="000000">
                      <a:alpha val="43137"/>
                    </a:srgbClr>
                  </a:outerShdw>
                </a:effectLst>
              </a:rPr>
              <a:t>Ephesians 3:1-6 “when you read, you may understand my knowledge in the mystery of Christ), (5) which in other ages was not made known to the sons of men, as it has now been revealed by the Spirit to His holy apostles and prophets.”</a:t>
            </a:r>
          </a:p>
          <a:p>
            <a:r>
              <a:rPr lang="en-US" sz="2200" dirty="0">
                <a:effectLst>
                  <a:outerShdw blurRad="38100" dist="38100" dir="2700000" algn="tl">
                    <a:srgbClr val="000000">
                      <a:alpha val="43137"/>
                    </a:srgbClr>
                  </a:outerShdw>
                </a:effectLst>
              </a:rPr>
              <a:t>IS Man Capable Of UNDERSTANDING?</a:t>
            </a:r>
          </a:p>
          <a:p>
            <a:r>
              <a:rPr lang="en-US" sz="2200" dirty="0">
                <a:effectLst>
                  <a:outerShdw blurRad="38100" dist="38100" dir="2700000" algn="tl">
                    <a:srgbClr val="000000">
                      <a:alpha val="43137"/>
                    </a:srgbClr>
                  </a:outerShdw>
                </a:effectLst>
              </a:rPr>
              <a:t>God WANTS us to UNDERSTAND!</a:t>
            </a:r>
          </a:p>
          <a:p>
            <a:r>
              <a:rPr lang="en-US" sz="2200" dirty="0">
                <a:effectLst>
                  <a:outerShdw blurRad="38100" dist="38100" dir="2700000" algn="tl">
                    <a:srgbClr val="000000">
                      <a:alpha val="43137"/>
                    </a:srgbClr>
                  </a:outerShdw>
                </a:effectLst>
              </a:rPr>
              <a:t>Ephesians 5:17 “Therefore do not be unwise, but understand what the will of the Lord is.”</a:t>
            </a:r>
          </a:p>
          <a:p>
            <a:r>
              <a:rPr lang="en-US" sz="2200" dirty="0">
                <a:effectLst>
                  <a:outerShdw blurRad="38100" dist="38100" dir="2700000" algn="tl">
                    <a:srgbClr val="000000">
                      <a:alpha val="43137"/>
                    </a:srgbClr>
                  </a:outerShdw>
                </a:effectLst>
              </a:rPr>
              <a:t>We not only CAN but MUST UNDERSTAND!</a:t>
            </a:r>
            <a:endParaRPr lang="en-US" dirty="0"/>
          </a:p>
        </p:txBody>
      </p:sp>
    </p:spTree>
    <p:extLst>
      <p:ext uri="{BB962C8B-B14F-4D97-AF65-F5344CB8AC3E}">
        <p14:creationId xmlns:p14="http://schemas.microsoft.com/office/powerpoint/2010/main" val="3084946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670065" y="156949"/>
            <a:ext cx="7730132" cy="112594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CAN WE UNDERSTAND THE BIBLE?</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225" y="1037230"/>
            <a:ext cx="7193400" cy="3746310"/>
          </a:xfrm>
        </p:spPr>
        <p:txBody>
          <a:bodyPr/>
          <a:lstStyle/>
          <a:p>
            <a:r>
              <a:rPr lang="en-US" sz="2200" dirty="0">
                <a:effectLst>
                  <a:outerShdw blurRad="38100" dist="38100" dir="2700000" algn="tl">
                    <a:srgbClr val="000000">
                      <a:alpha val="43137"/>
                    </a:srgbClr>
                  </a:outerShdw>
                </a:effectLst>
              </a:rPr>
              <a:t>John 6:44,45 [Isaiah 54:13]</a:t>
            </a:r>
          </a:p>
          <a:p>
            <a:r>
              <a:rPr lang="en-US" sz="2200" dirty="0">
                <a:effectLst>
                  <a:outerShdw blurRad="38100" dist="38100" dir="2700000" algn="tl">
                    <a:srgbClr val="000000">
                      <a:alpha val="43137"/>
                    </a:srgbClr>
                  </a:outerShdw>
                </a:effectLst>
              </a:rPr>
              <a:t>HEARING and LEARNING are necessary for us to COME TO CHRIST TODAY!</a:t>
            </a:r>
          </a:p>
          <a:p>
            <a:r>
              <a:rPr lang="en-US" sz="2200" dirty="0">
                <a:effectLst>
                  <a:outerShdw blurRad="38100" dist="38100" dir="2700000" algn="tl">
                    <a:srgbClr val="000000">
                      <a:alpha val="43137"/>
                    </a:srgbClr>
                  </a:outerShdw>
                </a:effectLst>
              </a:rPr>
              <a:t>We CAN KNOW what the will of the Father is!</a:t>
            </a:r>
          </a:p>
          <a:p>
            <a:r>
              <a:rPr lang="en-US" sz="2200" dirty="0">
                <a:effectLst>
                  <a:outerShdw blurRad="38100" dist="38100" dir="2700000" algn="tl">
                    <a:srgbClr val="000000">
                      <a:alpha val="43137"/>
                    </a:srgbClr>
                  </a:outerShdw>
                </a:effectLst>
              </a:rPr>
              <a:t>“Things have changed since the Bible was completed and now it is impossible for anyone to understand!”</a:t>
            </a:r>
          </a:p>
          <a:p>
            <a:r>
              <a:rPr lang="en-US" sz="2200" dirty="0">
                <a:effectLst>
                  <a:outerShdw blurRad="38100" dist="38100" dir="2700000" algn="tl">
                    <a:srgbClr val="000000">
                      <a:alpha val="43137"/>
                    </a:srgbClr>
                  </a:outerShdw>
                </a:effectLst>
              </a:rPr>
              <a:t>1 Peter 1:24,25 - The GOSPEL is the WORD OF THE LORD which ENDURES FOREVER! </a:t>
            </a:r>
          </a:p>
          <a:p>
            <a:r>
              <a:rPr lang="en-US" sz="2200" dirty="0">
                <a:effectLst>
                  <a:outerShdw blurRad="38100" dist="38100" dir="2700000" algn="tl">
                    <a:srgbClr val="000000">
                      <a:alpha val="43137"/>
                    </a:srgbClr>
                  </a:outerShdw>
                </a:effectLst>
              </a:rPr>
              <a:t>Ecclesiastes 1:9,10 “NOTHING NEW UNDER THE SUN”</a:t>
            </a:r>
            <a:endParaRPr lang="en-US" dirty="0"/>
          </a:p>
        </p:txBody>
      </p:sp>
    </p:spTree>
    <p:extLst>
      <p:ext uri="{BB962C8B-B14F-4D97-AF65-F5344CB8AC3E}">
        <p14:creationId xmlns:p14="http://schemas.microsoft.com/office/powerpoint/2010/main" val="4732026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Google Shape;832;p16">
            <a:extLst>
              <a:ext uri="{FF2B5EF4-FFF2-40B4-BE49-F238E27FC236}">
                <a16:creationId xmlns:a16="http://schemas.microsoft.com/office/drawing/2014/main" id="{94146347-98DB-2387-2B27-2BF1E172CF9E}"/>
              </a:ext>
            </a:extLst>
          </p:cNvPr>
          <p:cNvSpPr txBox="1">
            <a:spLocks noGrp="1"/>
          </p:cNvSpPr>
          <p:nvPr>
            <p:ph type="title"/>
          </p:nvPr>
        </p:nvSpPr>
        <p:spPr>
          <a:xfrm>
            <a:off x="706934" y="395784"/>
            <a:ext cx="7730132" cy="120100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rPr>
              <a:t>Why Do People Have Differing Religious Doctrines?</a:t>
            </a:r>
            <a:endParaRPr dirty="0">
              <a:solidFill>
                <a:schemeClr val="tx1"/>
              </a:solidFill>
            </a:endParaRPr>
          </a:p>
        </p:txBody>
      </p:sp>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300" y="1528549"/>
            <a:ext cx="7193400" cy="3418764"/>
          </a:xfrm>
        </p:spPr>
        <p:txBody>
          <a:bodyPr/>
          <a:lstStyle/>
          <a:p>
            <a:r>
              <a:rPr lang="en-US" sz="2200" dirty="0">
                <a:effectLst>
                  <a:outerShdw blurRad="38100" dist="38100" dir="2700000" algn="tl">
                    <a:srgbClr val="000000">
                      <a:alpha val="43137"/>
                    </a:srgbClr>
                  </a:outerShdw>
                </a:effectLst>
              </a:rPr>
              <a:t>Primarily a matter of ATTITUDE!  Acts 28:24-27</a:t>
            </a:r>
          </a:p>
          <a:p>
            <a:r>
              <a:rPr lang="en-US" sz="2200" dirty="0">
                <a:effectLst>
                  <a:outerShdw blurRad="38100" dist="38100" dir="2700000" algn="tl">
                    <a:srgbClr val="000000">
                      <a:alpha val="43137"/>
                    </a:srgbClr>
                  </a:outerShdw>
                </a:effectLst>
              </a:rPr>
              <a:t>Some refused to UNDERSTAND the Will of the Lord!</a:t>
            </a:r>
          </a:p>
          <a:p>
            <a:r>
              <a:rPr lang="en-US" sz="2200" dirty="0">
                <a:effectLst>
                  <a:outerShdw blurRad="38100" dist="38100" dir="2700000" algn="tl">
                    <a:srgbClr val="000000">
                      <a:alpha val="43137"/>
                    </a:srgbClr>
                  </a:outerShdw>
                </a:effectLst>
              </a:rPr>
              <a:t>We CAN and MUST UNDERSTAND the BIBLE!</a:t>
            </a:r>
          </a:p>
          <a:p>
            <a:r>
              <a:rPr lang="en-US" sz="2200" dirty="0">
                <a:effectLst>
                  <a:outerShdw blurRad="38100" dist="38100" dir="2700000" algn="tl">
                    <a:srgbClr val="000000">
                      <a:alpha val="43137"/>
                    </a:srgbClr>
                  </a:outerShdw>
                </a:effectLst>
              </a:rPr>
              <a:t>IF we understand it AT ALL, we will UNDERSTAND IT ALIKE!</a:t>
            </a:r>
          </a:p>
          <a:p>
            <a:r>
              <a:rPr lang="en-US" sz="2200" dirty="0">
                <a:effectLst>
                  <a:outerShdw blurRad="38100" dist="38100" dir="2700000" algn="tl">
                    <a:srgbClr val="000000">
                      <a:alpha val="43137"/>
                    </a:srgbClr>
                  </a:outerShdw>
                </a:effectLst>
              </a:rPr>
              <a:t>Ephesians 5:17 NKJV 17 Therefore do not be unwise, but understand what the will of the Lord is.</a:t>
            </a:r>
            <a:endParaRPr lang="en-US" dirty="0"/>
          </a:p>
        </p:txBody>
      </p:sp>
    </p:spTree>
    <p:extLst>
      <p:ext uri="{BB962C8B-B14F-4D97-AF65-F5344CB8AC3E}">
        <p14:creationId xmlns:p14="http://schemas.microsoft.com/office/powerpoint/2010/main" val="2304087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5" name="Text Placeholder 4">
            <a:extLst>
              <a:ext uri="{FF2B5EF4-FFF2-40B4-BE49-F238E27FC236}">
                <a16:creationId xmlns:a16="http://schemas.microsoft.com/office/drawing/2014/main" id="{F3CE0530-0E11-E468-B810-EC37AB345A69}"/>
              </a:ext>
            </a:extLst>
          </p:cNvPr>
          <p:cNvSpPr>
            <a:spLocks noGrp="1"/>
          </p:cNvSpPr>
          <p:nvPr>
            <p:ph type="body" idx="1"/>
          </p:nvPr>
        </p:nvSpPr>
        <p:spPr>
          <a:xfrm>
            <a:off x="975300" y="525439"/>
            <a:ext cx="7193400" cy="4408226"/>
          </a:xfrm>
        </p:spPr>
        <p:txBody>
          <a:bodyPr/>
          <a:lstStyle/>
          <a:p>
            <a:r>
              <a:rPr lang="en-US" sz="2200" dirty="0">
                <a:effectLst>
                  <a:outerShdw blurRad="38100" dist="38100" dir="2700000" algn="tl">
                    <a:srgbClr val="000000">
                      <a:alpha val="43137"/>
                    </a:srgbClr>
                  </a:outerShdw>
                </a:effectLst>
              </a:rPr>
              <a:t>1 Corinthians 1:10 NKJV 10 Now I plead with you, brethren, by the name of our Lord Jesus Christ, that you all </a:t>
            </a:r>
            <a:r>
              <a:rPr lang="en-US" sz="2200" b="1" dirty="0">
                <a:effectLst>
                  <a:outerShdw blurRad="38100" dist="38100" dir="2700000" algn="tl">
                    <a:srgbClr val="000000">
                      <a:alpha val="43137"/>
                    </a:srgbClr>
                  </a:outerShdw>
                </a:effectLst>
              </a:rPr>
              <a:t>speak the same thing, and that there be no divisions among you, but that you be perfectly joined together in the same mind and in the same judgment.”</a:t>
            </a:r>
          </a:p>
          <a:p>
            <a:r>
              <a:rPr lang="en-US" sz="2200" dirty="0">
                <a:effectLst>
                  <a:outerShdw blurRad="38100" dist="38100" dir="2700000" algn="tl">
                    <a:srgbClr val="000000">
                      <a:alpha val="43137"/>
                    </a:srgbClr>
                  </a:outerShdw>
                </a:effectLst>
              </a:rPr>
              <a:t>Will You Accept What The Bible Says With Regard To The Salvation Of YOUR SOUL?</a:t>
            </a:r>
          </a:p>
          <a:p>
            <a:r>
              <a:rPr lang="en-US" sz="2200" dirty="0">
                <a:effectLst>
                  <a:outerShdw blurRad="38100" dist="38100" dir="2700000" algn="tl">
                    <a:srgbClr val="000000">
                      <a:alpha val="43137"/>
                    </a:srgbClr>
                  </a:outerShdw>
                </a:effectLst>
              </a:rPr>
              <a:t>NOT What I THINK, or what MY INTERPRETATION is of some passages of Scripture</a:t>
            </a:r>
          </a:p>
          <a:p>
            <a:r>
              <a:rPr lang="en-US" sz="2200" dirty="0">
                <a:effectLst>
                  <a:outerShdw blurRad="38100" dist="38100" dir="2700000" algn="tl">
                    <a:srgbClr val="000000">
                      <a:alpha val="43137"/>
                    </a:srgbClr>
                  </a:outerShdw>
                </a:effectLst>
              </a:rPr>
              <a:t>BUT what GOD’S WORD SAYS!</a:t>
            </a:r>
            <a:endParaRPr lang="en-US" dirty="0"/>
          </a:p>
        </p:txBody>
      </p:sp>
    </p:spTree>
    <p:extLst>
      <p:ext uri="{BB962C8B-B14F-4D97-AF65-F5344CB8AC3E}">
        <p14:creationId xmlns:p14="http://schemas.microsoft.com/office/powerpoint/2010/main" val="9403262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heme/theme1.xml><?xml version="1.0" encoding="utf-8"?>
<a:theme xmlns:a="http://schemas.openxmlformats.org/drawingml/2006/main" name="The Holy Bible Infographics by Slidesgo">
  <a:themeElements>
    <a:clrScheme name="Simple Light">
      <a:dk1>
        <a:srgbClr val="393231"/>
      </a:dk1>
      <a:lt1>
        <a:srgbClr val="F1EEE6"/>
      </a:lt1>
      <a:dk2>
        <a:srgbClr val="5F5B52"/>
      </a:dk2>
      <a:lt2>
        <a:srgbClr val="EDE2CA"/>
      </a:lt2>
      <a:accent1>
        <a:srgbClr val="393231"/>
      </a:accent1>
      <a:accent2>
        <a:srgbClr val="5F5B52"/>
      </a:accent2>
      <a:accent3>
        <a:srgbClr val="9D9A91"/>
      </a:accent3>
      <a:accent4>
        <a:srgbClr val="EDE2CA"/>
      </a:accent4>
      <a:accent5>
        <a:srgbClr val="D6B35F"/>
      </a:accent5>
      <a:accent6>
        <a:srgbClr val="C99A39"/>
      </a:accent6>
      <a:hlink>
        <a:srgbClr val="D6B35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828</Words>
  <Application>Microsoft Office PowerPoint</Application>
  <PresentationFormat>On-screen Show (16:9)</PresentationFormat>
  <Paragraphs>61</Paragraphs>
  <Slides>11</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Prata</vt:lpstr>
      <vt:lpstr>Livvic</vt:lpstr>
      <vt:lpstr>Adamina</vt:lpstr>
      <vt:lpstr>Milonga</vt:lpstr>
      <vt:lpstr>Arial</vt:lpstr>
      <vt:lpstr>Nunito</vt:lpstr>
      <vt:lpstr>Roboto Condensed Light</vt:lpstr>
      <vt:lpstr>The Holy Bible Infographics by Slidesgo</vt:lpstr>
      <vt:lpstr>PowerPoint Presentation</vt:lpstr>
      <vt:lpstr>Why Can’t We Understand The Bible Alike?</vt:lpstr>
      <vt:lpstr>“It is impossible for everyone to understand the Bible alike!”</vt:lpstr>
      <vt:lpstr>Why Can’t We Understand The Bible Alike?</vt:lpstr>
      <vt:lpstr>Old Brother So-and-So Tells Me One Thing, and Tells You Something Different!</vt:lpstr>
      <vt:lpstr>The Holy Spirit Did Not Lead Paul To Condone Conflicting Doctrines!</vt:lpstr>
      <vt:lpstr>CAN WE UNDERSTAND THE BIBLE?</vt:lpstr>
      <vt:lpstr>CAN WE UNDERSTAND THE BIBLE?</vt:lpstr>
      <vt:lpstr>CAN WE UNDERSTAND THE BIBLE?</vt:lpstr>
      <vt:lpstr>Why Do People Have Differing Religious Doctrines?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Gailen Evans</dc:creator>
  <cp:lastModifiedBy>Gailen Evans</cp:lastModifiedBy>
  <cp:revision>19</cp:revision>
  <dcterms:modified xsi:type="dcterms:W3CDTF">2023-12-01T22:59:08Z</dcterms:modified>
</cp:coreProperties>
</file>