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5"/>
  </p:notesMasterIdLst>
  <p:handoutMasterIdLst>
    <p:handoutMasterId r:id="rId16"/>
  </p:handoutMasterIdLst>
  <p:sldIdLst>
    <p:sldId id="257" r:id="rId5"/>
    <p:sldId id="258" r:id="rId6"/>
    <p:sldId id="262" r:id="rId7"/>
    <p:sldId id="263" r:id="rId8"/>
    <p:sldId id="264" r:id="rId9"/>
    <p:sldId id="265" r:id="rId10"/>
    <p:sldId id="266" r:id="rId11"/>
    <p:sldId id="267" r:id="rId12"/>
    <p:sldId id="268" r:id="rId13"/>
    <p:sldId id="26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704" autoAdjust="0"/>
  </p:normalViewPr>
  <p:slideViewPr>
    <p:cSldViewPr snapToGrid="0">
      <p:cViewPr varScale="1">
        <p:scale>
          <a:sx n="109" d="100"/>
          <a:sy n="109" d="100"/>
        </p:scale>
        <p:origin x="108" y="174"/>
      </p:cViewPr>
      <p:guideLst/>
    </p:cSldViewPr>
  </p:slideViewPr>
  <p:notesTextViewPr>
    <p:cViewPr>
      <p:scale>
        <a:sx n="1" d="1"/>
        <a:sy n="1" d="1"/>
      </p:scale>
      <p:origin x="0" y="0"/>
    </p:cViewPr>
  </p:notesTextViewPr>
  <p:notesViewPr>
    <p:cSldViewPr snapToGrid="0" showGuides="1">
      <p:cViewPr varScale="1">
        <p:scale>
          <a:sx n="79" d="100"/>
          <a:sy n="79" d="100"/>
        </p:scale>
        <p:origin x="2346"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3DC2751-278C-4682-9C3F-0FF7B4FCFAE7}" type="datetimeFigureOut">
              <a:rPr lang="en-US" smtClean="0"/>
              <a:t>2/29/2024</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286890-466E-41CD-A28A-B1EBDF22CA33}" type="slidenum">
              <a:rPr lang="en-US" smtClean="0"/>
              <a:t>‹#›</a:t>
            </a:fld>
            <a:endParaRPr lang="en-US" dirty="0"/>
          </a:p>
        </p:txBody>
      </p:sp>
    </p:spTree>
    <p:extLst>
      <p:ext uri="{BB962C8B-B14F-4D97-AF65-F5344CB8AC3E}">
        <p14:creationId xmlns:p14="http://schemas.microsoft.com/office/powerpoint/2010/main" val="15862942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FF0845-D09E-4AF9-9623-EA7EA0297EF3}" type="datetimeFigureOut">
              <a:rPr lang="en-US" smtClean="0"/>
              <a:t>2/29/2024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7CD11A-EED3-40CE-98A3-28FEE84867B3}" type="slidenum">
              <a:rPr lang="en-US" smtClean="0"/>
              <a:t>‹#›</a:t>
            </a:fld>
            <a:endParaRPr lang="en-US" dirty="0"/>
          </a:p>
        </p:txBody>
      </p:sp>
    </p:spTree>
    <p:extLst>
      <p:ext uri="{BB962C8B-B14F-4D97-AF65-F5344CB8AC3E}">
        <p14:creationId xmlns:p14="http://schemas.microsoft.com/office/powerpoint/2010/main" val="1995761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7CD11A-EED3-40CE-98A3-28FEE84867B3}" type="slidenum">
              <a:rPr lang="en-US" smtClean="0"/>
              <a:t>1</a:t>
            </a:fld>
            <a:endParaRPr lang="en-US" dirty="0"/>
          </a:p>
        </p:txBody>
      </p:sp>
    </p:spTree>
    <p:extLst>
      <p:ext uri="{BB962C8B-B14F-4D97-AF65-F5344CB8AC3E}">
        <p14:creationId xmlns:p14="http://schemas.microsoft.com/office/powerpoint/2010/main" val="24911602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inv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041400"/>
            <a:ext cx="9144000" cy="2387600"/>
          </a:xfrm>
        </p:spPr>
        <p:txBody>
          <a:bodyPr anchor="b"/>
          <a:lstStyle>
            <a:lvl1pPr algn="ctr">
              <a:defRPr sz="6000">
                <a:solidFill>
                  <a:schemeClr val="tx2">
                    <a:lumMod val="20000"/>
                    <a:lumOff val="80000"/>
                  </a:schemeClr>
                </a:solidFill>
              </a:defRPr>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409693A-2307-4FDC-9539-08DC9083DDED}" type="datetime1">
              <a:rPr lang="en-US" smtClean="0"/>
              <a:t>2/29/2024</a:t>
            </a:fld>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28194068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p:txBody>
          <a:bodyPr/>
          <a:lstStyle>
            <a:lvl5pP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3320E1C1-C26F-4479-A8BD-144B4C139DA5}" type="datetime1">
              <a:rPr lang="en-US" smtClean="0"/>
              <a:t>2/29/2024</a:t>
            </a:fld>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2361943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709738"/>
            <a:ext cx="10515600" cy="2862262"/>
          </a:xfrm>
        </p:spPr>
        <p:txBody>
          <a:bodyPr anchor="b"/>
          <a:lstStyle>
            <a:lvl1pPr>
              <a:lnSpc>
                <a:spcPct val="100000"/>
              </a:lnSpc>
              <a:defRPr sz="6000"/>
            </a:lvl1pPr>
          </a:lstStyle>
          <a:p>
            <a:r>
              <a:rPr lang="en-US"/>
              <a:t>Click to edit Master title style</a:t>
            </a:r>
          </a:p>
        </p:txBody>
      </p:sp>
      <p:sp>
        <p:nvSpPr>
          <p:cNvPr id="3" name="Text Placeholder 2"/>
          <p:cNvSpPr>
            <a:spLocks noGrp="1"/>
          </p:cNvSpPr>
          <p:nvPr>
            <p:ph type="body" idx="1"/>
          </p:nvPr>
        </p:nvSpPr>
        <p:spPr>
          <a:xfrm>
            <a:off x="457200" y="4589463"/>
            <a:ext cx="10515600" cy="1500187"/>
          </a:xfrm>
        </p:spPr>
        <p:txBody>
          <a:bodyPr/>
          <a:lstStyle>
            <a:lvl1pPr marL="0" indent="0">
              <a:buNone/>
              <a:defRPr sz="2400" b="1">
                <a:solidFill>
                  <a:schemeClr val="tx2">
                    <a:lumMod val="50000"/>
                  </a:schemeClr>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p>
            <a:fld id="{BF519E61-C2D6-49AB-83F2-8FC9FEFBDAFD}" type="datetime1">
              <a:rPr lang="en-US" smtClean="0"/>
              <a:t>2/29/2024</a:t>
            </a:fld>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27312727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hasCustomPrompt="1"/>
          </p:nvPr>
        </p:nvSpPr>
        <p:spPr>
          <a:xfrm>
            <a:off x="457200" y="1825625"/>
            <a:ext cx="4892040" cy="4351338"/>
          </a:xfrm>
        </p:spPr>
        <p:txBody>
          <a:bodyPr vert="horz" lIns="91440" tIns="45720" rIns="91440" bIns="45720" rtlCol="0">
            <a:normAutofit/>
          </a:bodyPr>
          <a:lstStyle>
            <a:lvl1pPr>
              <a:defRPr lang="en-US" baseline="0" noProof="0" dirty="0" smtClean="0">
                <a:solidFill>
                  <a:schemeClr val="bg1"/>
                </a:solidFill>
              </a:defRPr>
            </a:lvl1pPr>
            <a:lvl2pPr>
              <a:defRPr lang="en-US" baseline="0" noProof="0" dirty="0" smtClean="0">
                <a:solidFill>
                  <a:schemeClr val="bg1"/>
                </a:solidFill>
              </a:defRPr>
            </a:lvl2pPr>
            <a:lvl3pPr>
              <a:defRPr lang="en-US" baseline="0" noProof="0" dirty="0" smtClean="0">
                <a:solidFill>
                  <a:schemeClr val="bg1"/>
                </a:solidFill>
              </a:defRPr>
            </a:lvl3pPr>
            <a:lvl4pPr>
              <a:defRPr lang="en-US" baseline="0" noProof="0" dirty="0" smtClean="0">
                <a:solidFill>
                  <a:schemeClr val="bg1"/>
                </a:solidFill>
              </a:defRPr>
            </a:lvl4pPr>
            <a:lvl5pPr>
              <a:defRPr lang="en-US" baseline="0" noProof="0" dirty="0" smtClean="0">
                <a:solidFill>
                  <a:schemeClr val="bg1"/>
                </a:solidFill>
              </a:defRPr>
            </a:lvl5pPr>
            <a:lvl6pPr>
              <a:defRPr sz="1800"/>
            </a:lvl6pPr>
            <a:lvl7pPr>
              <a:defRPr sz="1800"/>
            </a:lvl7pPr>
            <a:lvl8pPr>
              <a:defRPr sz="1800"/>
            </a:lvl8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kumimoji="0" lang="en-US" sz="1800" b="0" i="0" u="none" strike="noStrike" kern="1200" cap="none" spc="0" normalizeH="0" baseline="0" noProof="0" dirty="0">
              <a:ln>
                <a:noFill/>
              </a:ln>
              <a:solidFill>
                <a:srgbClr val="E9E5DC"/>
              </a:solidFill>
              <a:effectLst/>
              <a:uLnTx/>
              <a:uFillTx/>
              <a:latin typeface="+mn-lt"/>
            </a:endParaRPr>
          </a:p>
        </p:txBody>
      </p:sp>
      <p:sp>
        <p:nvSpPr>
          <p:cNvPr id="4" name="Content Placeholder 3"/>
          <p:cNvSpPr>
            <a:spLocks noGrp="1"/>
          </p:cNvSpPr>
          <p:nvPr>
            <p:ph sz="half" idx="2" hasCustomPrompt="1"/>
          </p:nvPr>
        </p:nvSpPr>
        <p:spPr>
          <a:xfrm>
            <a:off x="5650524" y="1825625"/>
            <a:ext cx="4892040" cy="4351338"/>
          </a:xfrm>
        </p:spPr>
        <p:txBody>
          <a:bodyPr vert="horz" lIns="91440" tIns="45720" rIns="91440" bIns="45720" rtlCol="0">
            <a:normAutofit/>
          </a:bodyPr>
          <a:lstStyle>
            <a:lvl1pPr>
              <a:defRPr lang="en-US" dirty="0" smtClean="0"/>
            </a:lvl1pPr>
            <a:lvl2pPr>
              <a:defRPr lang="en-US" dirty="0" smtClean="0"/>
            </a:lvl2pPr>
            <a:lvl3pPr>
              <a:defRPr lang="en-US" dirty="0" smtClean="0"/>
            </a:lvl3pPr>
            <a:lvl4pPr>
              <a:defRPr lang="en-US" dirty="0" smtClean="0"/>
            </a:lvl4pPr>
            <a:lvl5pPr>
              <a:defRPr lang="en-US" noProof="0" dirty="0" smtClean="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kumimoji="0" lang="en-US" sz="1800" b="0" i="0" u="none" strike="noStrike" kern="1200" cap="none" spc="0" normalizeH="0" baseline="0" noProof="0" dirty="0">
              <a:ln>
                <a:noFill/>
              </a:ln>
              <a:solidFill>
                <a:srgbClr val="E9E5DC"/>
              </a:solidFill>
              <a:effectLst/>
              <a:uLnTx/>
              <a:uFillTx/>
              <a:latin typeface="+mn-lt"/>
            </a:endParaRPr>
          </a:p>
        </p:txBody>
      </p:sp>
      <p:sp>
        <p:nvSpPr>
          <p:cNvPr id="5" name="Date Placeholder 4"/>
          <p:cNvSpPr>
            <a:spLocks noGrp="1"/>
          </p:cNvSpPr>
          <p:nvPr>
            <p:ph type="dt" sz="half" idx="10"/>
          </p:nvPr>
        </p:nvSpPr>
        <p:spPr/>
        <p:txBody>
          <a:bodyPr/>
          <a:lstStyle/>
          <a:p>
            <a:fld id="{047BE74F-367A-4D3C-8AA7-FA60CCA05EAE}" type="datetime1">
              <a:rPr lang="en-US" smtClean="0"/>
              <a:t>2/29/2024</a:t>
            </a:fld>
            <a:endParaRPr lang="en-US" dirty="0"/>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41839307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639150"/>
            <a:ext cx="10094976" cy="1152144"/>
          </a:xfrm>
        </p:spPr>
        <p:txBody>
          <a:bodyPr/>
          <a:lstStyle/>
          <a:p>
            <a:r>
              <a:rPr lang="en-US"/>
              <a:t>Click to edit Master title style</a:t>
            </a:r>
            <a:endParaRPr lang="en-US" dirty="0"/>
          </a:p>
        </p:txBody>
      </p:sp>
      <p:sp>
        <p:nvSpPr>
          <p:cNvPr id="3" name="Text Placeholder 2"/>
          <p:cNvSpPr>
            <a:spLocks noGrp="1"/>
          </p:cNvSpPr>
          <p:nvPr>
            <p:ph type="body" idx="1"/>
          </p:nvPr>
        </p:nvSpPr>
        <p:spPr>
          <a:xfrm>
            <a:off x="457200" y="1828800"/>
            <a:ext cx="4892040"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hasCustomPrompt="1"/>
          </p:nvPr>
        </p:nvSpPr>
        <p:spPr>
          <a:xfrm>
            <a:off x="457200" y="2498723"/>
            <a:ext cx="4892040" cy="3101977"/>
          </a:xfrm>
        </p:spPr>
        <p:txBody>
          <a:bodyPr vert="horz" lIns="91440" tIns="45720" rIns="91440" bIns="45720" rtlCol="0">
            <a:normAutofit/>
          </a:bodyPr>
          <a:lstStyle>
            <a:lvl1pPr>
              <a:defRPr lang="en-US" dirty="0" smtClean="0"/>
            </a:lvl1pPr>
            <a:lvl2pPr>
              <a:defRPr lang="en-US" dirty="0" smtClean="0"/>
            </a:lvl2pPr>
            <a:lvl3pPr>
              <a:defRPr lang="en-US" dirty="0" smtClean="0"/>
            </a:lvl3pPr>
            <a:lvl4pPr>
              <a:defRPr lang="en-US" dirty="0" smtClean="0"/>
            </a:lvl4pPr>
            <a:lvl5pPr>
              <a:defRPr lang="en-US" noProof="0" dirty="0" smtClean="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kumimoji="0" lang="en-US" sz="1800" b="0" i="0" u="none" strike="noStrike" kern="1200" cap="none" spc="0" normalizeH="0" baseline="0" noProof="0" dirty="0">
              <a:ln>
                <a:noFill/>
              </a:ln>
              <a:solidFill>
                <a:srgbClr val="E9E5DC"/>
              </a:solidFill>
              <a:effectLst/>
              <a:uLnTx/>
              <a:uFillTx/>
              <a:latin typeface="+mn-lt"/>
            </a:endParaRPr>
          </a:p>
        </p:txBody>
      </p:sp>
      <p:sp>
        <p:nvSpPr>
          <p:cNvPr id="5" name="Text Placeholder 4"/>
          <p:cNvSpPr>
            <a:spLocks noGrp="1"/>
          </p:cNvSpPr>
          <p:nvPr>
            <p:ph type="body" sz="quarter" idx="3"/>
          </p:nvPr>
        </p:nvSpPr>
        <p:spPr>
          <a:xfrm>
            <a:off x="5656753" y="1828800"/>
            <a:ext cx="4892040"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hasCustomPrompt="1"/>
          </p:nvPr>
        </p:nvSpPr>
        <p:spPr>
          <a:xfrm>
            <a:off x="5656753" y="2498723"/>
            <a:ext cx="4892040" cy="3101977"/>
          </a:xfrm>
        </p:spPr>
        <p:txBody>
          <a:bodyPr vert="horz" lIns="91440" tIns="45720" rIns="91440" bIns="45720" rtlCol="0">
            <a:normAutofit/>
          </a:bodyPr>
          <a:lstStyle>
            <a:lvl1pPr>
              <a:defRPr lang="en-US" dirty="0" smtClean="0"/>
            </a:lvl1pPr>
            <a:lvl2pPr>
              <a:defRPr lang="en-US" dirty="0" smtClean="0"/>
            </a:lvl2pPr>
            <a:lvl3pPr>
              <a:defRPr lang="en-US" dirty="0" smtClean="0"/>
            </a:lvl3pPr>
            <a:lvl4pPr>
              <a:defRPr lang="en-US" dirty="0" smtClean="0"/>
            </a:lvl4pPr>
            <a:lvl5pPr>
              <a:defRPr lang="en-US" noProof="0" dirty="0" smtClean="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kumimoji="0" lang="en-US" sz="1800" b="0" i="0" u="none" strike="noStrike" kern="1200" cap="none" spc="0" normalizeH="0" baseline="0" noProof="0" dirty="0">
              <a:ln>
                <a:noFill/>
              </a:ln>
              <a:solidFill>
                <a:srgbClr val="E9E5DC"/>
              </a:solidFill>
              <a:effectLst/>
              <a:uLnTx/>
              <a:uFillTx/>
              <a:latin typeface="+mn-lt"/>
            </a:endParaRPr>
          </a:p>
        </p:txBody>
      </p:sp>
      <p:sp>
        <p:nvSpPr>
          <p:cNvPr id="7" name="Date Placeholder 6"/>
          <p:cNvSpPr>
            <a:spLocks noGrp="1"/>
          </p:cNvSpPr>
          <p:nvPr>
            <p:ph type="dt" sz="half" idx="10"/>
          </p:nvPr>
        </p:nvSpPr>
        <p:spPr/>
        <p:txBody>
          <a:bodyPr/>
          <a:lstStyle/>
          <a:p>
            <a:fld id="{A79E3F9C-6465-4987-8E4E-615CFD4753AA}" type="datetime1">
              <a:rPr lang="en-US" smtClean="0"/>
              <a:t>2/29/2024</a:t>
            </a:fld>
            <a:endParaRPr lang="en-US" dirty="0"/>
          </a:p>
        </p:txBody>
      </p:sp>
      <p:sp>
        <p:nvSpPr>
          <p:cNvPr id="8" name="Footer Placeholder 7"/>
          <p:cNvSpPr>
            <a:spLocks noGrp="1"/>
          </p:cNvSpPr>
          <p:nvPr>
            <p:ph type="ftr" sz="quarter" idx="11"/>
          </p:nvPr>
        </p:nvSpPr>
        <p:spPr/>
        <p:txBody>
          <a:bodyPr/>
          <a:lstStyle/>
          <a:p>
            <a:r>
              <a:rPr lang="en-US" dirty="0"/>
              <a:t>Add a footer</a:t>
            </a:r>
          </a:p>
        </p:txBody>
      </p:sp>
      <p:sp>
        <p:nvSpPr>
          <p:cNvPr id="9" name="Slide Number Placeholder 8"/>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3405661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849EFD6-3C20-43C6-9E75-1A9D48D9576F}" type="datetime1">
              <a:rPr lang="en-US" smtClean="0"/>
              <a:t>2/29/2024</a:t>
            </a:fld>
            <a:endParaRPr lang="en-US" dirty="0"/>
          </a:p>
        </p:txBody>
      </p:sp>
      <p:sp>
        <p:nvSpPr>
          <p:cNvPr id="4" name="Footer Placeholder 3"/>
          <p:cNvSpPr>
            <a:spLocks noGrp="1"/>
          </p:cNvSpPr>
          <p:nvPr>
            <p:ph type="ftr" sz="quarter" idx="11"/>
          </p:nvPr>
        </p:nvSpPr>
        <p:spPr/>
        <p:txBody>
          <a:bodyPr/>
          <a:lstStyle/>
          <a:p>
            <a:r>
              <a:rPr lang="en-US" dirty="0"/>
              <a:t>Add a footer</a:t>
            </a:r>
          </a:p>
        </p:txBody>
      </p:sp>
      <p:sp>
        <p:nvSpPr>
          <p:cNvPr id="5" name="Slide Number Placeholder 4"/>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33638583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493D5A-A484-46EE-9DC8-9A16BFF8327E}" type="datetime1">
              <a:rPr lang="en-US" smtClean="0"/>
              <a:t>2/29/2024</a:t>
            </a:fld>
            <a:endParaRPr lang="en-US" dirty="0"/>
          </a:p>
        </p:txBody>
      </p:sp>
      <p:sp>
        <p:nvSpPr>
          <p:cNvPr id="3" name="Footer Placeholder 2"/>
          <p:cNvSpPr>
            <a:spLocks noGrp="1"/>
          </p:cNvSpPr>
          <p:nvPr>
            <p:ph type="ftr" sz="quarter" idx="11"/>
          </p:nvPr>
        </p:nvSpPr>
        <p:spPr/>
        <p:txBody>
          <a:bodyPr/>
          <a:lstStyle/>
          <a:p>
            <a:r>
              <a:rPr lang="en-US" dirty="0"/>
              <a:t>Add a footer</a:t>
            </a:r>
          </a:p>
        </p:txBody>
      </p:sp>
      <p:sp>
        <p:nvSpPr>
          <p:cNvPr id="4" name="Slide Number Placeholder 3"/>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1927605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609599"/>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hasCustomPrompt="1"/>
          </p:nvPr>
        </p:nvSpPr>
        <p:spPr>
          <a:xfrm>
            <a:off x="4800600" y="987425"/>
            <a:ext cx="5753100" cy="4613275"/>
          </a:xfrm>
        </p:spPr>
        <p:txBody>
          <a:bodyPr vert="horz" lIns="91440" tIns="45720" rIns="91440" bIns="45720" rtlCol="0">
            <a:normAutofit/>
          </a:bodyPr>
          <a:lstStyle>
            <a:lvl1pPr>
              <a:defRPr lang="en-US" dirty="0" smtClean="0"/>
            </a:lvl1pPr>
            <a:lvl2pPr>
              <a:defRPr lang="en-US" dirty="0" smtClean="0"/>
            </a:lvl2pPr>
            <a:lvl3pPr>
              <a:defRPr lang="en-US" dirty="0" smtClean="0"/>
            </a:lvl3pPr>
            <a:lvl4pPr>
              <a:defRPr lang="en-US" dirty="0" smtClean="0"/>
            </a:lvl4pPr>
            <a:lvl5pPr>
              <a:defRPr lang="en-US" noProof="0" dirty="0" smtClean="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kumimoji="0" lang="en-US" sz="1800" b="0" i="0" u="none" strike="noStrike" kern="1200" cap="none" spc="0" normalizeH="0" baseline="0" noProof="0" dirty="0">
              <a:ln>
                <a:noFill/>
              </a:ln>
              <a:solidFill>
                <a:srgbClr val="E9E5DC"/>
              </a:solidFill>
              <a:effectLst/>
              <a:uLnTx/>
              <a:uFillTx/>
              <a:latin typeface="+mn-lt"/>
            </a:endParaRPr>
          </a:p>
        </p:txBody>
      </p:sp>
      <p:sp>
        <p:nvSpPr>
          <p:cNvPr id="4" name="Text Placeholder 3"/>
          <p:cNvSpPr>
            <a:spLocks noGrp="1"/>
          </p:cNvSpPr>
          <p:nvPr>
            <p:ph type="body" sz="half" idx="2"/>
          </p:nvPr>
        </p:nvSpPr>
        <p:spPr>
          <a:xfrm>
            <a:off x="457200" y="2254249"/>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6287BC8-78D1-4FEB-9D4F-E22E45CC04F7}" type="datetime1">
              <a:rPr lang="en-US" smtClean="0"/>
              <a:t>2/29/2024</a:t>
            </a:fld>
            <a:endParaRPr lang="en-US" dirty="0"/>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1287721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609599"/>
            <a:ext cx="3932237" cy="1600200"/>
          </a:xfrm>
        </p:spPr>
        <p:txBody>
          <a:bodyPr anchor="b"/>
          <a:lstStyle>
            <a:lvl1pPr>
              <a:defRPr sz="3200"/>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4800600" y="987425"/>
            <a:ext cx="5753100" cy="46132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57200" y="2254249"/>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F568210-870C-4A62-9D1B-4B25162550AB}" type="datetime1">
              <a:rPr lang="en-US" smtClean="0"/>
              <a:t>2/29/2024</a:t>
            </a:fld>
            <a:endParaRPr lang="en-US" dirty="0"/>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569576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hasCustomPrompt="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A0011EA7-B10E-4739-92FE-8993461CC0B7}" type="datetime1">
              <a:rPr lang="en-US" smtClean="0"/>
              <a:t>2/29/2024</a:t>
            </a:fld>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4079542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91661"/>
            <a:ext cx="2628900" cy="490903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691661"/>
            <a:ext cx="7734300" cy="49090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15DC13F-2D2A-49BA-966D-6530A12E7C15}" type="datetime1">
              <a:rPr lang="en-US" smtClean="0"/>
              <a:t>2/29/2024</a:t>
            </a:fld>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1792500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invGray">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639793"/>
            <a:ext cx="10096500" cy="115090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825625"/>
            <a:ext cx="10096500" cy="377800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3276600" cy="365125"/>
          </a:xfrm>
          <a:prstGeom prst="rect">
            <a:avLst/>
          </a:prstGeom>
        </p:spPr>
        <p:txBody>
          <a:bodyPr vert="horz" lIns="91440" tIns="45720" rIns="91440" bIns="45720" rtlCol="0" anchor="ctr"/>
          <a:lstStyle>
            <a:lvl1pPr algn="l">
              <a:defRPr sz="1200">
                <a:solidFill>
                  <a:schemeClr val="tx2">
                    <a:lumMod val="20000"/>
                    <a:lumOff val="80000"/>
                  </a:schemeClr>
                </a:solidFill>
              </a:defRPr>
            </a:lvl1pPr>
          </a:lstStyle>
          <a:p>
            <a:fld id="{00CABDA2-EB00-4A4D-86B7-63E286A484E5}" type="datetime1">
              <a:rPr lang="en-US" smtClean="0"/>
              <a:t>2/29/2024</a:t>
            </a:fld>
            <a:endParaRPr lang="en-US" dirty="0"/>
          </a:p>
        </p:txBody>
      </p:sp>
      <p:sp>
        <p:nvSpPr>
          <p:cNvPr id="5"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tx2">
                    <a:lumMod val="20000"/>
                    <a:lumOff val="80000"/>
                  </a:schemeClr>
                </a:solidFill>
              </a:defRPr>
            </a:lvl1pPr>
          </a:lstStyle>
          <a:p>
            <a:r>
              <a:rPr lang="en-US" dirty="0"/>
              <a:t>Add a footer</a:t>
            </a:r>
          </a:p>
        </p:txBody>
      </p:sp>
      <p:sp>
        <p:nvSpPr>
          <p:cNvPr id="6"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tx2">
                    <a:lumMod val="20000"/>
                    <a:lumOff val="80000"/>
                  </a:schemeClr>
                </a:solidFill>
              </a:defRPr>
            </a:lvl1pPr>
          </a:lstStyle>
          <a:p>
            <a:fld id="{E5B29C50-D6F1-4DB6-9B68-F4CD3996E9CF}" type="slidenum">
              <a:rPr lang="en-US" smtClean="0"/>
              <a:pPr/>
              <a:t>‹#›</a:t>
            </a:fld>
            <a:endParaRPr lang="en-US" dirty="0"/>
          </a:p>
        </p:txBody>
      </p:sp>
    </p:spTree>
    <p:extLst>
      <p:ext uri="{BB962C8B-B14F-4D97-AF65-F5344CB8AC3E}">
        <p14:creationId xmlns:p14="http://schemas.microsoft.com/office/powerpoint/2010/main" val="16564842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ts val="4000"/>
        </a:lnSpc>
        <a:spcBef>
          <a:spcPct val="0"/>
        </a:spcBef>
        <a:buNone/>
        <a:defRPr sz="4000" b="1" kern="1200" cap="none" spc="0">
          <a:ln w="12700" cmpd="sng">
            <a:noFill/>
            <a:prstDash val="solid"/>
          </a:ln>
          <a:solidFill>
            <a:schemeClr val="accent4">
              <a:lumMod val="50000"/>
            </a:schemeClr>
          </a:solidFill>
          <a:effectLst>
            <a:outerShdw blurRad="38100" dist="38100" dir="2700000" algn="tl">
              <a:srgbClr val="000000">
                <a:alpha val="43000"/>
              </a:srgbClr>
            </a:outerShdw>
          </a:effectLst>
          <a:latin typeface="+mj-lt"/>
          <a:ea typeface="+mj-ea"/>
          <a:cs typeface="+mj-cs"/>
        </a:defRPr>
      </a:lvl1pPr>
    </p:titleStyle>
    <p:bodyStyle>
      <a:lvl1pPr marL="2286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2400" kern="1200">
          <a:solidFill>
            <a:schemeClr val="bg1"/>
          </a:solidFill>
          <a:latin typeface="+mn-lt"/>
          <a:ea typeface="+mn-ea"/>
          <a:cs typeface="+mn-cs"/>
        </a:defRPr>
      </a:lvl1pPr>
      <a:lvl2pPr marL="6858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2000" kern="1200">
          <a:solidFill>
            <a:schemeClr val="bg1"/>
          </a:solidFill>
          <a:latin typeface="+mn-lt"/>
          <a:ea typeface="+mn-ea"/>
          <a:cs typeface="+mn-cs"/>
        </a:defRPr>
      </a:lvl2pPr>
      <a:lvl3pPr marL="11430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1800" kern="1200">
          <a:solidFill>
            <a:schemeClr val="bg1"/>
          </a:solidFill>
          <a:latin typeface="+mn-lt"/>
          <a:ea typeface="+mn-ea"/>
          <a:cs typeface="+mn-cs"/>
        </a:defRPr>
      </a:lvl3pPr>
      <a:lvl4pPr marL="16002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1800" kern="1200">
          <a:solidFill>
            <a:schemeClr val="bg2"/>
          </a:solidFill>
          <a:latin typeface="+mn-lt"/>
          <a:ea typeface="+mn-ea"/>
          <a:cs typeface="+mn-cs"/>
        </a:defRPr>
      </a:lvl6pPr>
      <a:lvl7pPr marL="29718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1800" kern="1200">
          <a:solidFill>
            <a:schemeClr val="bg2"/>
          </a:solidFill>
          <a:latin typeface="+mn-lt"/>
          <a:ea typeface="+mn-ea"/>
          <a:cs typeface="+mn-cs"/>
        </a:defRPr>
      </a:lvl7pPr>
      <a:lvl8pPr marL="34290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1800" kern="1200">
          <a:solidFill>
            <a:schemeClr val="bg2"/>
          </a:solidFill>
          <a:latin typeface="+mn-lt"/>
          <a:ea typeface="+mn-ea"/>
          <a:cs typeface="+mn-cs"/>
        </a:defRPr>
      </a:lvl8pPr>
      <a:lvl9pPr marL="38862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1800" kern="1200">
          <a:solidFill>
            <a:schemeClr val="bg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2160" userDrawn="1">
          <p15:clr>
            <a:srgbClr val="F26B43"/>
          </p15:clr>
        </p15:guide>
        <p15:guide id="1" pos="3840" userDrawn="1">
          <p15:clr>
            <a:srgbClr val="F26B43"/>
          </p15:clr>
        </p15:guide>
        <p15:guide id="2" pos="288" userDrawn="1">
          <p15:clr>
            <a:srgbClr val="F26B43"/>
          </p15:clr>
        </p15:guide>
        <p15:guide id="3" pos="6648" userDrawn="1">
          <p15:clr>
            <a:srgbClr val="F26B43"/>
          </p15:clr>
        </p15:guide>
        <p15:guide id="4" orient="horz" pos="3528" userDrawn="1">
          <p15:clr>
            <a:srgbClr val="F26B43"/>
          </p15:clr>
        </p15:guide>
        <p15:guide id="5" orient="horz" pos="112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8815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5000"/>
            <a:lum/>
          </a:blip>
          <a:srcRect/>
          <a:stretch>
            <a:fillRect/>
          </a:stretch>
        </a:blipFill>
        <a:effectLst/>
      </p:bgPr>
    </p:bg>
    <p:spTree>
      <p:nvGrpSpPr>
        <p:cNvPr id="1" name=""/>
        <p:cNvGrpSpPr/>
        <p:nvPr/>
      </p:nvGrpSpPr>
      <p:grpSpPr>
        <a:xfrm>
          <a:off x="0" y="0"/>
          <a:ext cx="0" cy="0"/>
          <a:chOff x="0" y="0"/>
          <a:chExt cx="0" cy="0"/>
        </a:xfrm>
      </p:grpSpPr>
      <p:sp>
        <p:nvSpPr>
          <p:cNvPr id="13" name="Title 12"/>
          <p:cNvSpPr>
            <a:spLocks noGrp="1"/>
          </p:cNvSpPr>
          <p:nvPr>
            <p:ph type="title"/>
          </p:nvPr>
        </p:nvSpPr>
        <p:spPr>
          <a:xfrm>
            <a:off x="457200" y="639793"/>
            <a:ext cx="10096500" cy="1573568"/>
          </a:xfrm>
        </p:spPr>
        <p:txBody>
          <a:bodyPr>
            <a:normAutofit/>
          </a:bodyPr>
          <a:lstStyle/>
          <a:p>
            <a:r>
              <a:rPr lang="en-US" sz="6000" dirty="0"/>
              <a:t>2 Thessalonians 2:13-15</a:t>
            </a:r>
            <a:endParaRPr lang="en-US" dirty="0"/>
          </a:p>
        </p:txBody>
      </p:sp>
      <p:pic>
        <p:nvPicPr>
          <p:cNvPr id="2" name="Picture 1">
            <a:extLst>
              <a:ext uri="{FF2B5EF4-FFF2-40B4-BE49-F238E27FC236}">
                <a16:creationId xmlns:a16="http://schemas.microsoft.com/office/drawing/2014/main" id="{8F5DDE59-E9EF-5111-BAB3-0FF845CDC8D8}"/>
              </a:ext>
            </a:extLst>
          </p:cNvPr>
          <p:cNvPicPr>
            <a:picLocks noChangeAspect="1"/>
          </p:cNvPicPr>
          <p:nvPr/>
        </p:nvPicPr>
        <p:blipFill>
          <a:blip r:embed="rId3"/>
          <a:stretch>
            <a:fillRect/>
          </a:stretch>
        </p:blipFill>
        <p:spPr>
          <a:xfrm>
            <a:off x="2047875" y="2276475"/>
            <a:ext cx="8096250" cy="2305050"/>
          </a:xfrm>
          <a:prstGeom prst="rect">
            <a:avLst/>
          </a:prstGeom>
        </p:spPr>
      </p:pic>
    </p:spTree>
    <p:extLst>
      <p:ext uri="{BB962C8B-B14F-4D97-AF65-F5344CB8AC3E}">
        <p14:creationId xmlns:p14="http://schemas.microsoft.com/office/powerpoint/2010/main" val="5668572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tx1">
            <a:lumMod val="85000"/>
            <a:lumOff val="15000"/>
          </a:schemeClr>
        </a:solidFill>
        <a:effectLst/>
      </p:bgPr>
    </p:bg>
    <p:spTree>
      <p:nvGrpSpPr>
        <p:cNvPr id="1" name="">
          <a:extLst>
            <a:ext uri="{FF2B5EF4-FFF2-40B4-BE49-F238E27FC236}">
              <a16:creationId xmlns:a16="http://schemas.microsoft.com/office/drawing/2014/main" id="{B37F99B9-CC20-2D90-AA52-574E0E6E81B5}"/>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A154D925-0D08-B242-D1DD-9746F6C9F0DC}"/>
              </a:ext>
            </a:extLst>
          </p:cNvPr>
          <p:cNvSpPr>
            <a:spLocks noGrp="1"/>
          </p:cNvSpPr>
          <p:nvPr>
            <p:ph type="title"/>
          </p:nvPr>
        </p:nvSpPr>
        <p:spPr>
          <a:xfrm>
            <a:off x="457200" y="639793"/>
            <a:ext cx="10496746" cy="906203"/>
          </a:xfrm>
        </p:spPr>
        <p:txBody>
          <a:bodyPr>
            <a:normAutofit fontScale="90000"/>
          </a:bodyPr>
          <a:lstStyle/>
          <a:p>
            <a:r>
              <a:rPr lang="en-US" sz="5400" dirty="0">
                <a:solidFill>
                  <a:schemeClr val="bg1"/>
                </a:solidFill>
              </a:rPr>
              <a:t>Traditions Are Condemned In The Bible</a:t>
            </a:r>
          </a:p>
        </p:txBody>
      </p:sp>
      <p:sp>
        <p:nvSpPr>
          <p:cNvPr id="14" name="Content Placeholder 13">
            <a:extLst>
              <a:ext uri="{FF2B5EF4-FFF2-40B4-BE49-F238E27FC236}">
                <a16:creationId xmlns:a16="http://schemas.microsoft.com/office/drawing/2014/main" id="{FACAF5AC-DC75-A2B6-472E-7695DB203DEA}"/>
              </a:ext>
            </a:extLst>
          </p:cNvPr>
          <p:cNvSpPr>
            <a:spLocks noGrp="1"/>
          </p:cNvSpPr>
          <p:nvPr>
            <p:ph idx="1"/>
          </p:nvPr>
        </p:nvSpPr>
        <p:spPr>
          <a:xfrm>
            <a:off x="457200" y="1470580"/>
            <a:ext cx="10096500" cy="4675695"/>
          </a:xfrm>
        </p:spPr>
        <p:txBody>
          <a:bodyPr>
            <a:normAutofit lnSpcReduction="10000"/>
          </a:bodyPr>
          <a:lstStyle/>
          <a:p>
            <a:pPr>
              <a:lnSpc>
                <a:spcPct val="100000"/>
              </a:lnSpc>
            </a:pPr>
            <a:r>
              <a:rPr lang="en-US" sz="3200" dirty="0"/>
              <a:t>“Tradition” - </a:t>
            </a:r>
            <a:r>
              <a:rPr lang="en-US" sz="3200" b="0" i="0" u="none" strike="noStrike" baseline="0" dirty="0"/>
              <a:t>paradosis  </a:t>
            </a:r>
            <a:r>
              <a:rPr lang="el-GR" sz="3200" b="0" i="0" u="none" strike="noStrike" baseline="0" dirty="0"/>
              <a:t>παρ</a:t>
            </a:r>
            <a:r>
              <a:rPr lang="en-US" sz="3200" b="0" i="0" u="none" strike="noStrike" baseline="0" dirty="0">
                <a:latin typeface="PCSB Greek" panose="020B0500000000000000" pitchFamily="34" charset="0"/>
              </a:rPr>
              <a:t>av</a:t>
            </a:r>
            <a:r>
              <a:rPr lang="el-GR" sz="3200" b="0" i="0" u="none" strike="noStrike" baseline="0" dirty="0">
                <a:latin typeface="PCSB Greek" panose="020B0500000000000000" pitchFamily="34" charset="0"/>
              </a:rPr>
              <a:t>δοσις</a:t>
            </a:r>
            <a:r>
              <a:rPr lang="en-US" sz="3200" b="0" i="0" u="none" strike="noStrike" baseline="0" dirty="0">
                <a:latin typeface="PCSB Greek" panose="020B0500000000000000" pitchFamily="34" charset="0"/>
              </a:rPr>
              <a:t>  - </a:t>
            </a:r>
            <a:r>
              <a:rPr lang="en-US" sz="3200" dirty="0"/>
              <a:t>“a handing down or on” (“to hand over, deliver”).” </a:t>
            </a:r>
          </a:p>
          <a:p>
            <a:pPr>
              <a:lnSpc>
                <a:spcPct val="100000"/>
              </a:lnSpc>
            </a:pPr>
            <a:r>
              <a:rPr lang="en-US" sz="3200" dirty="0"/>
              <a:t>Mark 7:1-13 “holding the tradition of  the elders” “you hold the tradition of men”  "All too well you reject the commandment of God, that you may keep your tradition”  "making the word of God of no effect through your tradition which you have handed down”</a:t>
            </a:r>
          </a:p>
          <a:p>
            <a:pPr>
              <a:lnSpc>
                <a:spcPct val="100000"/>
              </a:lnSpc>
            </a:pPr>
            <a:r>
              <a:rPr lang="en-US" sz="3200" dirty="0"/>
              <a:t>Jesus condemned Jewish traditions</a:t>
            </a:r>
          </a:p>
          <a:p>
            <a:pPr>
              <a:lnSpc>
                <a:spcPct val="100000"/>
              </a:lnSpc>
            </a:pPr>
            <a:r>
              <a:rPr lang="en-US" sz="3200" dirty="0"/>
              <a:t>Their traditions, at times, contradicted the laws of God</a:t>
            </a:r>
            <a:endParaRPr lang="en-US" sz="2800" dirty="0"/>
          </a:p>
        </p:txBody>
      </p:sp>
    </p:spTree>
    <p:extLst>
      <p:ext uri="{BB962C8B-B14F-4D97-AF65-F5344CB8AC3E}">
        <p14:creationId xmlns:p14="http://schemas.microsoft.com/office/powerpoint/2010/main" val="378004837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tx1">
            <a:lumMod val="85000"/>
            <a:lumOff val="15000"/>
          </a:schemeClr>
        </a:solidFill>
        <a:effectLst/>
      </p:bgPr>
    </p:bg>
    <p:spTree>
      <p:nvGrpSpPr>
        <p:cNvPr id="1" name="">
          <a:extLst>
            <a:ext uri="{FF2B5EF4-FFF2-40B4-BE49-F238E27FC236}">
              <a16:creationId xmlns:a16="http://schemas.microsoft.com/office/drawing/2014/main" id="{2187DEFB-FE6A-1A3B-4DC3-30D17C4C43A1}"/>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53142CE5-EF6F-1F45-240F-EF3913C23F3F}"/>
              </a:ext>
            </a:extLst>
          </p:cNvPr>
          <p:cNvSpPr>
            <a:spLocks noGrp="1"/>
          </p:cNvSpPr>
          <p:nvPr>
            <p:ph type="title"/>
          </p:nvPr>
        </p:nvSpPr>
        <p:spPr>
          <a:xfrm>
            <a:off x="457200" y="639793"/>
            <a:ext cx="10496746" cy="906203"/>
          </a:xfrm>
        </p:spPr>
        <p:txBody>
          <a:bodyPr>
            <a:normAutofit fontScale="90000"/>
          </a:bodyPr>
          <a:lstStyle/>
          <a:p>
            <a:r>
              <a:rPr lang="en-US" sz="5400" dirty="0">
                <a:solidFill>
                  <a:schemeClr val="bg1"/>
                </a:solidFill>
              </a:rPr>
              <a:t>What Made Their Traditions Wrong?</a:t>
            </a:r>
          </a:p>
        </p:txBody>
      </p:sp>
      <p:sp>
        <p:nvSpPr>
          <p:cNvPr id="14" name="Content Placeholder 13">
            <a:extLst>
              <a:ext uri="{FF2B5EF4-FFF2-40B4-BE49-F238E27FC236}">
                <a16:creationId xmlns:a16="http://schemas.microsoft.com/office/drawing/2014/main" id="{0B9FC21F-3ECD-41BB-1784-C4ACF81230E8}"/>
              </a:ext>
            </a:extLst>
          </p:cNvPr>
          <p:cNvSpPr>
            <a:spLocks noGrp="1"/>
          </p:cNvSpPr>
          <p:nvPr>
            <p:ph idx="1"/>
          </p:nvPr>
        </p:nvSpPr>
        <p:spPr>
          <a:xfrm>
            <a:off x="457200" y="1470580"/>
            <a:ext cx="10096500" cy="4675695"/>
          </a:xfrm>
        </p:spPr>
        <p:txBody>
          <a:bodyPr>
            <a:normAutofit/>
          </a:bodyPr>
          <a:lstStyle/>
          <a:p>
            <a:pPr>
              <a:lnSpc>
                <a:spcPct val="100000"/>
              </a:lnSpc>
            </a:pPr>
            <a:r>
              <a:rPr lang="en-US" sz="3200" dirty="0"/>
              <a:t>Derived from the wrong source</a:t>
            </a:r>
          </a:p>
          <a:p>
            <a:pPr>
              <a:lnSpc>
                <a:spcPct val="100000"/>
              </a:lnSpc>
            </a:pPr>
            <a:r>
              <a:rPr lang="en-US" sz="3200" dirty="0"/>
              <a:t>“holding the tradition of  the elders” “you hold the tradition of men”  "All too well you reject the commandment of God, that you may keep your tradition”  "making the word of God of no effect through your tradition which you have handed down”</a:t>
            </a:r>
          </a:p>
          <a:p>
            <a:pPr>
              <a:lnSpc>
                <a:spcPct val="100000"/>
              </a:lnSpc>
            </a:pPr>
            <a:r>
              <a:rPr lang="en-US" sz="3200" dirty="0"/>
              <a:t>“This is the way we have always done things” – wrong source!</a:t>
            </a:r>
          </a:p>
        </p:txBody>
      </p:sp>
    </p:spTree>
    <p:extLst>
      <p:ext uri="{BB962C8B-B14F-4D97-AF65-F5344CB8AC3E}">
        <p14:creationId xmlns:p14="http://schemas.microsoft.com/office/powerpoint/2010/main" val="96995760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tx1">
            <a:lumMod val="85000"/>
            <a:lumOff val="15000"/>
          </a:schemeClr>
        </a:solidFill>
        <a:effectLst/>
      </p:bgPr>
    </p:bg>
    <p:spTree>
      <p:nvGrpSpPr>
        <p:cNvPr id="1" name="">
          <a:extLst>
            <a:ext uri="{FF2B5EF4-FFF2-40B4-BE49-F238E27FC236}">
              <a16:creationId xmlns:a16="http://schemas.microsoft.com/office/drawing/2014/main" id="{11CCD5AF-EF36-936B-9EE9-D283A2B46918}"/>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FF880784-90A5-5D91-E6A3-116A09A676D4}"/>
              </a:ext>
            </a:extLst>
          </p:cNvPr>
          <p:cNvSpPr>
            <a:spLocks noGrp="1"/>
          </p:cNvSpPr>
          <p:nvPr>
            <p:ph type="title"/>
          </p:nvPr>
        </p:nvSpPr>
        <p:spPr>
          <a:xfrm>
            <a:off x="457200" y="639793"/>
            <a:ext cx="10496746" cy="906203"/>
          </a:xfrm>
        </p:spPr>
        <p:txBody>
          <a:bodyPr>
            <a:normAutofit fontScale="90000"/>
          </a:bodyPr>
          <a:lstStyle/>
          <a:p>
            <a:r>
              <a:rPr lang="en-US" sz="5400" dirty="0">
                <a:solidFill>
                  <a:schemeClr val="bg1"/>
                </a:solidFill>
              </a:rPr>
              <a:t>What Made Their Traditions Wrong?</a:t>
            </a:r>
          </a:p>
        </p:txBody>
      </p:sp>
      <p:sp>
        <p:nvSpPr>
          <p:cNvPr id="14" name="Content Placeholder 13">
            <a:extLst>
              <a:ext uri="{FF2B5EF4-FFF2-40B4-BE49-F238E27FC236}">
                <a16:creationId xmlns:a16="http://schemas.microsoft.com/office/drawing/2014/main" id="{78B3FB65-539B-823E-BA93-CC0E88DCFEB3}"/>
              </a:ext>
            </a:extLst>
          </p:cNvPr>
          <p:cNvSpPr>
            <a:spLocks noGrp="1"/>
          </p:cNvSpPr>
          <p:nvPr>
            <p:ph idx="1"/>
          </p:nvPr>
        </p:nvSpPr>
        <p:spPr>
          <a:xfrm>
            <a:off x="457200" y="1470580"/>
            <a:ext cx="10410092" cy="4675695"/>
          </a:xfrm>
        </p:spPr>
        <p:txBody>
          <a:bodyPr>
            <a:normAutofit fontScale="92500" lnSpcReduction="10000"/>
          </a:bodyPr>
          <a:lstStyle/>
          <a:p>
            <a:pPr>
              <a:lnSpc>
                <a:spcPct val="100000"/>
              </a:lnSpc>
            </a:pPr>
            <a:r>
              <a:rPr lang="en-US" sz="3200" dirty="0"/>
              <a:t>Right and Wrong is NOT determined by the BELIEFS of MEN</a:t>
            </a:r>
          </a:p>
          <a:p>
            <a:pPr>
              <a:lnSpc>
                <a:spcPct val="100000"/>
              </a:lnSpc>
            </a:pPr>
            <a:r>
              <a:rPr lang="en-US" sz="3200" dirty="0"/>
              <a:t>Jeremiah 10:23 – Man cannot direct his own steps</a:t>
            </a:r>
          </a:p>
          <a:p>
            <a:pPr>
              <a:lnSpc>
                <a:spcPct val="100000"/>
              </a:lnSpc>
            </a:pPr>
            <a:r>
              <a:rPr lang="en-US" sz="3200" dirty="0"/>
              <a:t>They Disagreed with the Teachings of God – Mark 7:8 “For laying aside the commandment of God, you hold the tradition of men--the washing of pitchers and cups, and many other such things you do." </a:t>
            </a:r>
          </a:p>
          <a:p>
            <a:pPr>
              <a:lnSpc>
                <a:spcPct val="100000"/>
              </a:lnSpc>
            </a:pPr>
            <a:r>
              <a:rPr lang="en-US" sz="3200" dirty="0"/>
              <a:t>God always WINS – Acts 5:29</a:t>
            </a:r>
          </a:p>
          <a:p>
            <a:pPr>
              <a:lnSpc>
                <a:spcPct val="100000"/>
              </a:lnSpc>
            </a:pPr>
            <a:r>
              <a:rPr lang="en-US" sz="3200" dirty="0"/>
              <a:t>Colossians 2:8 “according to the tradition of men, according to the basic principles of the world, and not according to Christ.”</a:t>
            </a:r>
          </a:p>
        </p:txBody>
      </p:sp>
    </p:spTree>
    <p:extLst>
      <p:ext uri="{BB962C8B-B14F-4D97-AF65-F5344CB8AC3E}">
        <p14:creationId xmlns:p14="http://schemas.microsoft.com/office/powerpoint/2010/main" val="423762238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 calcmode="lin" valueType="num">
                                      <p:cBhvr>
                                        <p:cTn id="35" dur="1000" fill="hold"/>
                                        <p:tgtEl>
                                          <p:spTgt spid="1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1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tx1">
            <a:lumMod val="85000"/>
            <a:lumOff val="15000"/>
          </a:schemeClr>
        </a:solidFill>
        <a:effectLst/>
      </p:bgPr>
    </p:bg>
    <p:spTree>
      <p:nvGrpSpPr>
        <p:cNvPr id="1" name="">
          <a:extLst>
            <a:ext uri="{FF2B5EF4-FFF2-40B4-BE49-F238E27FC236}">
              <a16:creationId xmlns:a16="http://schemas.microsoft.com/office/drawing/2014/main" id="{D323D81C-0908-D6E0-DCB0-A9E7BBE3996A}"/>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5D499BA5-70DF-2462-43CA-4A3CD85DBC4D}"/>
              </a:ext>
            </a:extLst>
          </p:cNvPr>
          <p:cNvSpPr>
            <a:spLocks noGrp="1"/>
          </p:cNvSpPr>
          <p:nvPr>
            <p:ph type="title"/>
          </p:nvPr>
        </p:nvSpPr>
        <p:spPr>
          <a:xfrm>
            <a:off x="457200" y="639793"/>
            <a:ext cx="10496746" cy="906203"/>
          </a:xfrm>
        </p:spPr>
        <p:txBody>
          <a:bodyPr>
            <a:normAutofit/>
          </a:bodyPr>
          <a:lstStyle/>
          <a:p>
            <a:r>
              <a:rPr lang="en-US" sz="5400" dirty="0">
                <a:solidFill>
                  <a:schemeClr val="bg1"/>
                </a:solidFill>
              </a:rPr>
              <a:t>Traditions Approved Of In Bible</a:t>
            </a:r>
          </a:p>
        </p:txBody>
      </p:sp>
      <p:sp>
        <p:nvSpPr>
          <p:cNvPr id="14" name="Content Placeholder 13">
            <a:extLst>
              <a:ext uri="{FF2B5EF4-FFF2-40B4-BE49-F238E27FC236}">
                <a16:creationId xmlns:a16="http://schemas.microsoft.com/office/drawing/2014/main" id="{C48061FB-5310-6AC3-C800-093BE82837F3}"/>
              </a:ext>
            </a:extLst>
          </p:cNvPr>
          <p:cNvSpPr>
            <a:spLocks noGrp="1"/>
          </p:cNvSpPr>
          <p:nvPr>
            <p:ph idx="1"/>
          </p:nvPr>
        </p:nvSpPr>
        <p:spPr>
          <a:xfrm>
            <a:off x="457200" y="1470580"/>
            <a:ext cx="9882554" cy="4675695"/>
          </a:xfrm>
        </p:spPr>
        <p:txBody>
          <a:bodyPr>
            <a:normAutofit/>
          </a:bodyPr>
          <a:lstStyle/>
          <a:p>
            <a:pPr>
              <a:lnSpc>
                <a:spcPct val="100000"/>
              </a:lnSpc>
            </a:pPr>
            <a:r>
              <a:rPr lang="en-US" sz="3600" dirty="0"/>
              <a:t>1 Corinthians 11:2 - Paul tells the Corinthians to hold firmly to the traditions just as he taught them</a:t>
            </a:r>
          </a:p>
          <a:p>
            <a:pPr>
              <a:lnSpc>
                <a:spcPct val="100000"/>
              </a:lnSpc>
            </a:pPr>
            <a:r>
              <a:rPr lang="en-US" sz="3600" dirty="0"/>
              <a:t>2 Thessalonians 2:15 “stand fast and hold the traditions which you were taught, whether by word or our epistle.”</a:t>
            </a:r>
          </a:p>
          <a:p>
            <a:pPr>
              <a:lnSpc>
                <a:spcPct val="100000"/>
              </a:lnSpc>
            </a:pPr>
            <a:r>
              <a:rPr lang="en-US" sz="3600" dirty="0"/>
              <a:t>2 Thessalonians 3:6 - Stay away from those who do not live according to the traditions</a:t>
            </a:r>
          </a:p>
        </p:txBody>
      </p:sp>
    </p:spTree>
    <p:extLst>
      <p:ext uri="{BB962C8B-B14F-4D97-AF65-F5344CB8AC3E}">
        <p14:creationId xmlns:p14="http://schemas.microsoft.com/office/powerpoint/2010/main" val="424559475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tx1">
            <a:lumMod val="85000"/>
            <a:lumOff val="15000"/>
          </a:schemeClr>
        </a:solidFill>
        <a:effectLst/>
      </p:bgPr>
    </p:bg>
    <p:spTree>
      <p:nvGrpSpPr>
        <p:cNvPr id="1" name="">
          <a:extLst>
            <a:ext uri="{FF2B5EF4-FFF2-40B4-BE49-F238E27FC236}">
              <a16:creationId xmlns:a16="http://schemas.microsoft.com/office/drawing/2014/main" id="{36995310-2769-A0F9-2BA9-B8F8A831ECB7}"/>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78052532-480C-4DCE-D75A-82B1FF167B4D}"/>
              </a:ext>
            </a:extLst>
          </p:cNvPr>
          <p:cNvSpPr>
            <a:spLocks noGrp="1"/>
          </p:cNvSpPr>
          <p:nvPr>
            <p:ph type="title"/>
          </p:nvPr>
        </p:nvSpPr>
        <p:spPr>
          <a:xfrm>
            <a:off x="457199" y="258623"/>
            <a:ext cx="10496746" cy="906203"/>
          </a:xfrm>
        </p:spPr>
        <p:txBody>
          <a:bodyPr>
            <a:normAutofit/>
          </a:bodyPr>
          <a:lstStyle/>
          <a:p>
            <a:r>
              <a:rPr lang="en-US" sz="5400" dirty="0">
                <a:solidFill>
                  <a:schemeClr val="bg1"/>
                </a:solidFill>
              </a:rPr>
              <a:t>Traditions Approved Of In Bible</a:t>
            </a:r>
          </a:p>
        </p:txBody>
      </p:sp>
      <p:sp>
        <p:nvSpPr>
          <p:cNvPr id="14" name="Content Placeholder 13">
            <a:extLst>
              <a:ext uri="{FF2B5EF4-FFF2-40B4-BE49-F238E27FC236}">
                <a16:creationId xmlns:a16="http://schemas.microsoft.com/office/drawing/2014/main" id="{25B5BCD2-FAA7-FA9F-B4B8-F127F0DB7A16}"/>
              </a:ext>
            </a:extLst>
          </p:cNvPr>
          <p:cNvSpPr>
            <a:spLocks noGrp="1"/>
          </p:cNvSpPr>
          <p:nvPr>
            <p:ph idx="1"/>
          </p:nvPr>
        </p:nvSpPr>
        <p:spPr>
          <a:xfrm>
            <a:off x="457199" y="1022172"/>
            <a:ext cx="10990385" cy="5317082"/>
          </a:xfrm>
        </p:spPr>
        <p:txBody>
          <a:bodyPr>
            <a:normAutofit lnSpcReduction="10000"/>
          </a:bodyPr>
          <a:lstStyle/>
          <a:p>
            <a:pPr>
              <a:lnSpc>
                <a:spcPct val="100000"/>
              </a:lnSpc>
            </a:pPr>
            <a:r>
              <a:rPr lang="en-US" sz="3600" dirty="0"/>
              <a:t>What makes Paul’s traditions better that the Jew’s?</a:t>
            </a:r>
          </a:p>
          <a:p>
            <a:pPr>
              <a:lnSpc>
                <a:spcPct val="100000"/>
              </a:lnSpc>
            </a:pPr>
            <a:r>
              <a:rPr lang="en-US" sz="3600" dirty="0"/>
              <a:t>The SOURCE!</a:t>
            </a:r>
          </a:p>
          <a:p>
            <a:pPr>
              <a:lnSpc>
                <a:spcPct val="100000"/>
              </a:lnSpc>
            </a:pPr>
            <a:r>
              <a:rPr lang="en-US" sz="3600" dirty="0"/>
              <a:t>Paul taught them God’s Words!</a:t>
            </a:r>
          </a:p>
          <a:p>
            <a:pPr>
              <a:lnSpc>
                <a:spcPct val="100000"/>
              </a:lnSpc>
            </a:pPr>
            <a:r>
              <a:rPr lang="en-US" sz="3600" dirty="0"/>
              <a:t>Did not boast in other men’s labor, but in the Lord- 2 Corinthians 10:13-18</a:t>
            </a:r>
          </a:p>
          <a:p>
            <a:pPr>
              <a:lnSpc>
                <a:spcPct val="100000"/>
              </a:lnSpc>
            </a:pPr>
            <a:r>
              <a:rPr lang="en-US" sz="3600" dirty="0"/>
              <a:t>Christ the ONLY FOUNDATION – 1 Corinthians 3:10,11</a:t>
            </a:r>
          </a:p>
          <a:p>
            <a:pPr>
              <a:lnSpc>
                <a:spcPct val="100000"/>
              </a:lnSpc>
            </a:pPr>
            <a:r>
              <a:rPr lang="en-US" sz="3600" dirty="0"/>
              <a:t>Everything belongs to God – 1 Corinthians 3:20-23</a:t>
            </a:r>
          </a:p>
          <a:p>
            <a:pPr>
              <a:lnSpc>
                <a:spcPct val="100000"/>
              </a:lnSpc>
            </a:pPr>
            <a:r>
              <a:rPr lang="en-US" sz="3600" dirty="0"/>
              <a:t>He Taught What God Revealed – 1 Corinthians 2:12,13</a:t>
            </a:r>
          </a:p>
        </p:txBody>
      </p:sp>
    </p:spTree>
    <p:extLst>
      <p:ext uri="{BB962C8B-B14F-4D97-AF65-F5344CB8AC3E}">
        <p14:creationId xmlns:p14="http://schemas.microsoft.com/office/powerpoint/2010/main" val="180064309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 calcmode="lin" valueType="num">
                                      <p:cBhvr>
                                        <p:cTn id="35" dur="1000" fill="hold"/>
                                        <p:tgtEl>
                                          <p:spTgt spid="1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1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1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14">
                                            <p:txEl>
                                              <p:pRg st="5" end="5"/>
                                            </p:txEl>
                                          </p:spTgt>
                                        </p:tgtEl>
                                        <p:attrNameLst>
                                          <p:attrName>style.visibility</p:attrName>
                                        </p:attrNameLst>
                                      </p:cBhvr>
                                      <p:to>
                                        <p:strVal val="visible"/>
                                      </p:to>
                                    </p:set>
                                    <p:anim calcmode="lin" valueType="num">
                                      <p:cBhvr>
                                        <p:cTn id="42" dur="1000" fill="hold"/>
                                        <p:tgtEl>
                                          <p:spTgt spid="14">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14">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14">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14">
                                            <p:txEl>
                                              <p:pRg st="6" end="6"/>
                                            </p:txEl>
                                          </p:spTgt>
                                        </p:tgtEl>
                                        <p:attrNameLst>
                                          <p:attrName>style.visibility</p:attrName>
                                        </p:attrNameLst>
                                      </p:cBhvr>
                                      <p:to>
                                        <p:strVal val="visible"/>
                                      </p:to>
                                    </p:set>
                                    <p:anim calcmode="lin" valueType="num">
                                      <p:cBhvr>
                                        <p:cTn id="49" dur="1000" fill="hold"/>
                                        <p:tgtEl>
                                          <p:spTgt spid="14">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14">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tx1">
            <a:lumMod val="85000"/>
            <a:lumOff val="15000"/>
          </a:schemeClr>
        </a:solidFill>
        <a:effectLst/>
      </p:bgPr>
    </p:bg>
    <p:spTree>
      <p:nvGrpSpPr>
        <p:cNvPr id="1" name="">
          <a:extLst>
            <a:ext uri="{FF2B5EF4-FFF2-40B4-BE49-F238E27FC236}">
              <a16:creationId xmlns:a16="http://schemas.microsoft.com/office/drawing/2014/main" id="{1E834B3D-01C4-A1A8-16D3-FE61E22A028F}"/>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867575CE-017F-0865-0DCB-C7AB659031E0}"/>
              </a:ext>
            </a:extLst>
          </p:cNvPr>
          <p:cNvSpPr>
            <a:spLocks noGrp="1"/>
          </p:cNvSpPr>
          <p:nvPr>
            <p:ph type="title"/>
          </p:nvPr>
        </p:nvSpPr>
        <p:spPr>
          <a:xfrm>
            <a:off x="457199" y="258623"/>
            <a:ext cx="10496746" cy="906203"/>
          </a:xfrm>
        </p:spPr>
        <p:txBody>
          <a:bodyPr>
            <a:normAutofit fontScale="90000"/>
          </a:bodyPr>
          <a:lstStyle/>
          <a:p>
            <a:r>
              <a:rPr lang="en-US" sz="5400" dirty="0">
                <a:solidFill>
                  <a:schemeClr val="bg1"/>
                </a:solidFill>
              </a:rPr>
              <a:t>What Kind Of Traditionalist Are You?</a:t>
            </a:r>
          </a:p>
        </p:txBody>
      </p:sp>
      <p:sp>
        <p:nvSpPr>
          <p:cNvPr id="14" name="Content Placeholder 13">
            <a:extLst>
              <a:ext uri="{FF2B5EF4-FFF2-40B4-BE49-F238E27FC236}">
                <a16:creationId xmlns:a16="http://schemas.microsoft.com/office/drawing/2014/main" id="{BAD95DDB-E617-7EB9-1535-D984B5A0627C}"/>
              </a:ext>
            </a:extLst>
          </p:cNvPr>
          <p:cNvSpPr>
            <a:spLocks noGrp="1"/>
          </p:cNvSpPr>
          <p:nvPr>
            <p:ph idx="1"/>
          </p:nvPr>
        </p:nvSpPr>
        <p:spPr>
          <a:xfrm>
            <a:off x="457199" y="1022172"/>
            <a:ext cx="10990385" cy="5317082"/>
          </a:xfrm>
        </p:spPr>
        <p:txBody>
          <a:bodyPr>
            <a:normAutofit/>
          </a:bodyPr>
          <a:lstStyle/>
          <a:p>
            <a:pPr>
              <a:lnSpc>
                <a:spcPct val="100000"/>
              </a:lnSpc>
            </a:pPr>
            <a:r>
              <a:rPr lang="en-US" sz="3600" dirty="0"/>
              <a:t>Proverbs 24:21 “Do not associate with those given to change;”</a:t>
            </a:r>
          </a:p>
          <a:p>
            <a:pPr>
              <a:lnSpc>
                <a:spcPct val="100000"/>
              </a:lnSpc>
            </a:pPr>
            <a:r>
              <a:rPr lang="en-US" sz="3600" dirty="0"/>
              <a:t>What is TAUGHT BY GOD is that we FIND THE TRUTH and then STAND FIRM IN IT!</a:t>
            </a:r>
          </a:p>
          <a:p>
            <a:pPr>
              <a:lnSpc>
                <a:spcPct val="100000"/>
              </a:lnSpc>
            </a:pPr>
            <a:r>
              <a:rPr lang="en-US" sz="3600" dirty="0"/>
              <a:t>Practicing righteousness should become a HABIT!</a:t>
            </a:r>
          </a:p>
          <a:p>
            <a:pPr>
              <a:lnSpc>
                <a:spcPct val="100000"/>
              </a:lnSpc>
            </a:pPr>
            <a:r>
              <a:rPr lang="en-US" sz="3600" dirty="0"/>
              <a:t>Sure – it’s a RUT – but a RUT heading in the right direction!</a:t>
            </a:r>
          </a:p>
          <a:p>
            <a:pPr>
              <a:lnSpc>
                <a:spcPct val="100000"/>
              </a:lnSpc>
            </a:pPr>
            <a:r>
              <a:rPr lang="en-US" sz="3600" dirty="0"/>
              <a:t>Traditions NOT justification for ANY PRACTICE!</a:t>
            </a:r>
          </a:p>
        </p:txBody>
      </p:sp>
    </p:spTree>
    <p:extLst>
      <p:ext uri="{BB962C8B-B14F-4D97-AF65-F5344CB8AC3E}">
        <p14:creationId xmlns:p14="http://schemas.microsoft.com/office/powerpoint/2010/main" val="252465772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 calcmode="lin" valueType="num">
                                      <p:cBhvr>
                                        <p:cTn id="35" dur="1000" fill="hold"/>
                                        <p:tgtEl>
                                          <p:spTgt spid="1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1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tx1">
            <a:lumMod val="85000"/>
            <a:lumOff val="15000"/>
          </a:schemeClr>
        </a:solidFill>
        <a:effectLst/>
      </p:bgPr>
    </p:bg>
    <p:spTree>
      <p:nvGrpSpPr>
        <p:cNvPr id="1" name="">
          <a:extLst>
            <a:ext uri="{FF2B5EF4-FFF2-40B4-BE49-F238E27FC236}">
              <a16:creationId xmlns:a16="http://schemas.microsoft.com/office/drawing/2014/main" id="{B332C5E4-21B2-0BB3-CB48-C563EFE614AB}"/>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D1A9B30F-AE97-8B1E-482A-F5B5C26D5F40}"/>
              </a:ext>
            </a:extLst>
          </p:cNvPr>
          <p:cNvSpPr>
            <a:spLocks noGrp="1"/>
          </p:cNvSpPr>
          <p:nvPr>
            <p:ph type="title"/>
          </p:nvPr>
        </p:nvSpPr>
        <p:spPr>
          <a:xfrm>
            <a:off x="457199" y="258623"/>
            <a:ext cx="10496746" cy="906203"/>
          </a:xfrm>
        </p:spPr>
        <p:txBody>
          <a:bodyPr>
            <a:normAutofit fontScale="90000"/>
          </a:bodyPr>
          <a:lstStyle/>
          <a:p>
            <a:r>
              <a:rPr lang="en-US" sz="4900" dirty="0">
                <a:solidFill>
                  <a:schemeClr val="bg1"/>
                </a:solidFill>
              </a:rPr>
              <a:t>Don’t Let Traditions Keep You From Thinking</a:t>
            </a:r>
            <a:endParaRPr lang="en-US" sz="5400" dirty="0">
              <a:solidFill>
                <a:schemeClr val="bg1"/>
              </a:solidFill>
            </a:endParaRPr>
          </a:p>
        </p:txBody>
      </p:sp>
      <p:sp>
        <p:nvSpPr>
          <p:cNvPr id="14" name="Content Placeholder 13">
            <a:extLst>
              <a:ext uri="{FF2B5EF4-FFF2-40B4-BE49-F238E27FC236}">
                <a16:creationId xmlns:a16="http://schemas.microsoft.com/office/drawing/2014/main" id="{D7855F26-525C-8748-100E-92AC02E6D5DF}"/>
              </a:ext>
            </a:extLst>
          </p:cNvPr>
          <p:cNvSpPr>
            <a:spLocks noGrp="1"/>
          </p:cNvSpPr>
          <p:nvPr>
            <p:ph idx="1"/>
          </p:nvPr>
        </p:nvSpPr>
        <p:spPr>
          <a:xfrm>
            <a:off x="457199" y="1022172"/>
            <a:ext cx="10990385" cy="5317082"/>
          </a:xfrm>
        </p:spPr>
        <p:txBody>
          <a:bodyPr>
            <a:noAutofit/>
          </a:bodyPr>
          <a:lstStyle/>
          <a:p>
            <a:pPr>
              <a:lnSpc>
                <a:spcPct val="100000"/>
              </a:lnSpc>
            </a:pPr>
            <a:r>
              <a:rPr lang="en-US" sz="3400" dirty="0"/>
              <a:t>Can you prove WHY you do the things you do?  1 Peter 3:15</a:t>
            </a:r>
          </a:p>
          <a:p>
            <a:pPr>
              <a:lnSpc>
                <a:spcPct val="100000"/>
              </a:lnSpc>
            </a:pPr>
            <a:r>
              <a:rPr lang="en-US" sz="3400" dirty="0"/>
              <a:t>If someone proposed another designation the “church of Christ” – would it be right or wrong?</a:t>
            </a:r>
          </a:p>
          <a:p>
            <a:pPr>
              <a:lnSpc>
                <a:spcPct val="100000"/>
              </a:lnSpc>
            </a:pPr>
            <a:r>
              <a:rPr lang="en-US" sz="3400" dirty="0"/>
              <a:t>Lord’s Supper taken on Saturday?</a:t>
            </a:r>
          </a:p>
          <a:p>
            <a:pPr>
              <a:lnSpc>
                <a:spcPct val="100000"/>
              </a:lnSpc>
            </a:pPr>
            <a:r>
              <a:rPr lang="en-US" sz="3400" dirty="0"/>
              <a:t>Gather to worship on Friday?</a:t>
            </a:r>
          </a:p>
          <a:p>
            <a:pPr>
              <a:lnSpc>
                <a:spcPct val="100000"/>
              </a:lnSpc>
            </a:pPr>
            <a:r>
              <a:rPr lang="en-US" sz="3400" dirty="0"/>
              <a:t>Take up a collection on Wednesday?</a:t>
            </a:r>
          </a:p>
          <a:p>
            <a:pPr>
              <a:lnSpc>
                <a:spcPct val="100000"/>
              </a:lnSpc>
            </a:pPr>
            <a:r>
              <a:rPr lang="en-US" sz="3400" dirty="0"/>
              <a:t>Wrong to take up multiple collections for different purposes?</a:t>
            </a:r>
          </a:p>
        </p:txBody>
      </p:sp>
    </p:spTree>
    <p:extLst>
      <p:ext uri="{BB962C8B-B14F-4D97-AF65-F5344CB8AC3E}">
        <p14:creationId xmlns:p14="http://schemas.microsoft.com/office/powerpoint/2010/main" val="96725086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 calcmode="lin" valueType="num">
                                      <p:cBhvr>
                                        <p:cTn id="35" dur="1000" fill="hold"/>
                                        <p:tgtEl>
                                          <p:spTgt spid="1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1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1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14">
                                            <p:txEl>
                                              <p:pRg st="5" end="5"/>
                                            </p:txEl>
                                          </p:spTgt>
                                        </p:tgtEl>
                                        <p:attrNameLst>
                                          <p:attrName>style.visibility</p:attrName>
                                        </p:attrNameLst>
                                      </p:cBhvr>
                                      <p:to>
                                        <p:strVal val="visible"/>
                                      </p:to>
                                    </p:set>
                                    <p:anim calcmode="lin" valueType="num">
                                      <p:cBhvr>
                                        <p:cTn id="42" dur="1000" fill="hold"/>
                                        <p:tgtEl>
                                          <p:spTgt spid="14">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14">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tx1">
            <a:lumMod val="85000"/>
            <a:lumOff val="15000"/>
          </a:schemeClr>
        </a:solidFill>
        <a:effectLst/>
      </p:bgPr>
    </p:bg>
    <p:spTree>
      <p:nvGrpSpPr>
        <p:cNvPr id="1" name="">
          <a:extLst>
            <a:ext uri="{FF2B5EF4-FFF2-40B4-BE49-F238E27FC236}">
              <a16:creationId xmlns:a16="http://schemas.microsoft.com/office/drawing/2014/main" id="{7FD5F089-8237-F696-C19B-76F33B04708F}"/>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DB0A9D55-4CCF-0A70-F300-FE50F12BD805}"/>
              </a:ext>
            </a:extLst>
          </p:cNvPr>
          <p:cNvSpPr>
            <a:spLocks noGrp="1"/>
          </p:cNvSpPr>
          <p:nvPr>
            <p:ph type="title"/>
          </p:nvPr>
        </p:nvSpPr>
        <p:spPr>
          <a:xfrm>
            <a:off x="1116623" y="258623"/>
            <a:ext cx="9837322" cy="3557239"/>
          </a:xfrm>
        </p:spPr>
        <p:txBody>
          <a:bodyPr>
            <a:normAutofit/>
          </a:bodyPr>
          <a:lstStyle/>
          <a:p>
            <a:pPr algn="ctr">
              <a:lnSpc>
                <a:spcPct val="100000"/>
              </a:lnSpc>
            </a:pPr>
            <a:r>
              <a:rPr lang="en-US" sz="6600" dirty="0">
                <a:solidFill>
                  <a:schemeClr val="bg1"/>
                </a:solidFill>
              </a:rPr>
              <a:t>Only Good Answer is: “Over in the book of … it says…”</a:t>
            </a:r>
            <a:endParaRPr lang="en-US" sz="7200" dirty="0">
              <a:solidFill>
                <a:schemeClr val="bg1"/>
              </a:solidFill>
            </a:endParaRPr>
          </a:p>
        </p:txBody>
      </p:sp>
      <p:sp>
        <p:nvSpPr>
          <p:cNvPr id="14" name="Content Placeholder 13">
            <a:extLst>
              <a:ext uri="{FF2B5EF4-FFF2-40B4-BE49-F238E27FC236}">
                <a16:creationId xmlns:a16="http://schemas.microsoft.com/office/drawing/2014/main" id="{82CF5266-4634-1F57-0EE2-D0EE524F7763}"/>
              </a:ext>
            </a:extLst>
          </p:cNvPr>
          <p:cNvSpPr>
            <a:spLocks noGrp="1"/>
          </p:cNvSpPr>
          <p:nvPr>
            <p:ph idx="1"/>
          </p:nvPr>
        </p:nvSpPr>
        <p:spPr>
          <a:xfrm>
            <a:off x="1862504" y="3736730"/>
            <a:ext cx="8466992" cy="2532185"/>
          </a:xfrm>
        </p:spPr>
        <p:txBody>
          <a:bodyPr>
            <a:noAutofit/>
          </a:bodyPr>
          <a:lstStyle/>
          <a:p>
            <a:pPr marL="0" indent="0" algn="ctr">
              <a:lnSpc>
                <a:spcPct val="100000"/>
              </a:lnSpc>
              <a:buNone/>
            </a:pPr>
            <a:r>
              <a:rPr lang="en-US" sz="4800" dirty="0"/>
              <a:t>Too often we feel that “tradition” and “I think” are sufficient reasons!</a:t>
            </a:r>
          </a:p>
        </p:txBody>
      </p:sp>
    </p:spTree>
    <p:extLst>
      <p:ext uri="{BB962C8B-B14F-4D97-AF65-F5344CB8AC3E}">
        <p14:creationId xmlns:p14="http://schemas.microsoft.com/office/powerpoint/2010/main" val="58346701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0" end="0"/>
                                            </p:txEl>
                                          </p:spTgt>
                                        </p:tgtEl>
                                        <p:attrNameLst>
                                          <p:attrName>style.visibility</p:attrName>
                                        </p:attrNameLst>
                                      </p:cBhvr>
                                      <p:to>
                                        <p:strVal val="visible"/>
                                      </p:to>
                                    </p:set>
                                    <p:anim calcmode="lin" valueType="num">
                                      <p:cBhvr>
                                        <p:cTn id="14"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uiExpand="1" build="p"/>
    </p:bldLst>
  </p:timing>
</p:sld>
</file>

<file path=ppt/theme/theme1.xml><?xml version="1.0" encoding="utf-8"?>
<a:theme xmlns:a="http://schemas.openxmlformats.org/drawingml/2006/main" name="Vertical Lexicon design template">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pPr>
      <a:bodyPr rtlCol="0" anchor="ctr"/>
      <a:lstStyle>
        <a:defPPr algn="ctr">
          <a:defRPr dirty="0"/>
        </a:defPPr>
      </a:lstStyle>
      <a:style>
        <a:lnRef idx="2">
          <a:schemeClr val="accent2">
            <a:shade val="50000"/>
          </a:schemeClr>
        </a:lnRef>
        <a:fillRef idx="1">
          <a:schemeClr val="accent2"/>
        </a:fillRef>
        <a:effectRef idx="0">
          <a:schemeClr val="accent2"/>
        </a:effectRef>
        <a:fontRef idx="minor">
          <a:schemeClr val="lt1"/>
        </a:fontRef>
      </a:style>
    </a:spDef>
    <a:lnDef>
      <a:spPr/>
      <a:bodyPr/>
      <a:lstStyle/>
      <a:style>
        <a:lnRef idx="1">
          <a:schemeClr val="accent2"/>
        </a:lnRef>
        <a:fillRef idx="0">
          <a:schemeClr val="accent2"/>
        </a:fillRef>
        <a:effectRef idx="0">
          <a:schemeClr val="accent2"/>
        </a:effectRef>
        <a:fontRef idx="minor">
          <a:schemeClr val="tx1"/>
        </a:fontRef>
      </a:style>
    </a:lnDef>
    <a:txDef>
      <a:spPr>
        <a:noFill/>
        <a:ln>
          <a:solidFill>
            <a:schemeClr val="tx2"/>
          </a:solidFill>
        </a:ln>
      </a:spPr>
      <a:bodyPr wrap="none" rtlCol="0">
        <a:spAutoFit/>
      </a:bodyPr>
      <a:lstStyle>
        <a:defPPr>
          <a:defRPr dirty="0" err="1" smtClean="0"/>
        </a:defPPr>
      </a:lstStyle>
    </a:txDef>
  </a:objectDefaults>
  <a:extraClrSchemeLst/>
  <a:extLst>
    <a:ext uri="{05A4C25C-085E-4340-85A3-A5531E510DB2}">
      <thm15:themeFamily xmlns:thm15="http://schemas.microsoft.com/office/thememl/2012/main" name="Vertical lexicon design slides.potx" id="{49C7086D-B6BF-42C9-B2E9-7A6F5A963EAA}" vid="{839E83B1-FF0C-49E8-8563-59D864F05AE3}"/>
    </a:ext>
  </a:extLst>
</a:theme>
</file>

<file path=ppt/theme/theme2.xml><?xml version="1.0" encoding="utf-8"?>
<a:theme xmlns:a="http://schemas.openxmlformats.org/drawingml/2006/main" name="Office Theme">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Props1.xml><?xml version="1.0" encoding="utf-8"?>
<ds:datastoreItem xmlns:ds="http://schemas.openxmlformats.org/officeDocument/2006/customXml" ds:itemID="{4BEBB951-DE64-4CB8-9E1C-184A357AD7F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5EEE0F9-7BC9-4998-8617-7CC115AD97E2}">
  <ds:schemaRefs>
    <ds:schemaRef ds:uri="http://schemas.microsoft.com/sharepoint/v3/contenttype/forms"/>
  </ds:schemaRefs>
</ds:datastoreItem>
</file>

<file path=customXml/itemProps3.xml><?xml version="1.0" encoding="utf-8"?>
<ds:datastoreItem xmlns:ds="http://schemas.openxmlformats.org/officeDocument/2006/customXml" ds:itemID="{2A1BD8E5-A18E-435C-B431-90A6B59F4B6F}">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40262f94-9f35-4ac3-9a90-690165a166b7"/>
    <ds:schemaRef ds:uri="a4f35948-e619-41b3-aa29-22878b09cfd2"/>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Vertical lexicon design slides</Template>
  <TotalTime>164</TotalTime>
  <Words>570</Words>
  <Application>Microsoft Office PowerPoint</Application>
  <PresentationFormat>Widescreen</PresentationFormat>
  <Paragraphs>44</Paragraphs>
  <Slides>10</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PCSB Greek</vt:lpstr>
      <vt:lpstr>Vertical Lexicon design template</vt:lpstr>
      <vt:lpstr>PowerPoint Presentation</vt:lpstr>
      <vt:lpstr>2 Thessalonians 2:13-15</vt:lpstr>
      <vt:lpstr>Traditions Are Condemned In The Bible</vt:lpstr>
      <vt:lpstr>What Made Their Traditions Wrong?</vt:lpstr>
      <vt:lpstr>What Made Their Traditions Wrong?</vt:lpstr>
      <vt:lpstr>Traditions Approved Of In Bible</vt:lpstr>
      <vt:lpstr>Traditions Approved Of In Bible</vt:lpstr>
      <vt:lpstr>What Kind Of Traditionalist Are You?</vt:lpstr>
      <vt:lpstr>Don’t Let Traditions Keep You From Thinking</vt:lpstr>
      <vt:lpstr>Only Good Answer is: “Over in the book of … it says…”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Gailen Evans</dc:creator>
  <cp:lastModifiedBy>Gailen Evans</cp:lastModifiedBy>
  <cp:revision>10</cp:revision>
  <dcterms:created xsi:type="dcterms:W3CDTF">2024-02-29T22:12:04Z</dcterms:created>
  <dcterms:modified xsi:type="dcterms:W3CDTF">2024-03-01T00:56:26Z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74067900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