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6" r:id="rId3"/>
    <p:sldId id="279" r:id="rId4"/>
    <p:sldId id="281" r:id="rId5"/>
    <p:sldId id="282" r:id="rId6"/>
    <p:sldId id="283" r:id="rId7"/>
    <p:sldId id="284" r:id="rId8"/>
    <p:sldId id="261" r:id="rId9"/>
  </p:sldIdLst>
  <p:sldSz cx="9144000" cy="6858000" type="screen4x3"/>
  <p:notesSz cx="6858000" cy="9144000"/>
  <p:defaultTextStyle>
    <a:defPPr>
      <a:defRPr lang="en-US"/>
    </a:defPPr>
    <a:lvl1pPr marL="0" algn="l" defTabSz="457143" rtl="0" eaLnBrk="1" latinLnBrk="0" hangingPunct="1">
      <a:defRPr sz="1800" kern="1200">
        <a:solidFill>
          <a:schemeClr val="tx1"/>
        </a:solidFill>
        <a:latin typeface="+mn-lt"/>
        <a:ea typeface="+mn-ea"/>
        <a:cs typeface="+mn-cs"/>
      </a:defRPr>
    </a:lvl1pPr>
    <a:lvl2pPr marL="457143" algn="l" defTabSz="457143" rtl="0" eaLnBrk="1" latinLnBrk="0" hangingPunct="1">
      <a:defRPr sz="1800" kern="1200">
        <a:solidFill>
          <a:schemeClr val="tx1"/>
        </a:solidFill>
        <a:latin typeface="+mn-lt"/>
        <a:ea typeface="+mn-ea"/>
        <a:cs typeface="+mn-cs"/>
      </a:defRPr>
    </a:lvl2pPr>
    <a:lvl3pPr marL="914287" algn="l" defTabSz="457143" rtl="0" eaLnBrk="1" latinLnBrk="0" hangingPunct="1">
      <a:defRPr sz="1800" kern="1200">
        <a:solidFill>
          <a:schemeClr val="tx1"/>
        </a:solidFill>
        <a:latin typeface="+mn-lt"/>
        <a:ea typeface="+mn-ea"/>
        <a:cs typeface="+mn-cs"/>
      </a:defRPr>
    </a:lvl3pPr>
    <a:lvl4pPr marL="1371430" algn="l" defTabSz="457143" rtl="0" eaLnBrk="1" latinLnBrk="0" hangingPunct="1">
      <a:defRPr sz="1800" kern="1200">
        <a:solidFill>
          <a:schemeClr val="tx1"/>
        </a:solidFill>
        <a:latin typeface="+mn-lt"/>
        <a:ea typeface="+mn-ea"/>
        <a:cs typeface="+mn-cs"/>
      </a:defRPr>
    </a:lvl4pPr>
    <a:lvl5pPr marL="1828573" algn="l" defTabSz="457143" rtl="0" eaLnBrk="1" latinLnBrk="0" hangingPunct="1">
      <a:defRPr sz="1800" kern="1200">
        <a:solidFill>
          <a:schemeClr val="tx1"/>
        </a:solidFill>
        <a:latin typeface="+mn-lt"/>
        <a:ea typeface="+mn-ea"/>
        <a:cs typeface="+mn-cs"/>
      </a:defRPr>
    </a:lvl5pPr>
    <a:lvl6pPr marL="2285717" algn="l" defTabSz="457143" rtl="0" eaLnBrk="1" latinLnBrk="0" hangingPunct="1">
      <a:defRPr sz="1800" kern="1200">
        <a:solidFill>
          <a:schemeClr val="tx1"/>
        </a:solidFill>
        <a:latin typeface="+mn-lt"/>
        <a:ea typeface="+mn-ea"/>
        <a:cs typeface="+mn-cs"/>
      </a:defRPr>
    </a:lvl6pPr>
    <a:lvl7pPr marL="2742860" algn="l" defTabSz="457143" rtl="0" eaLnBrk="1" latinLnBrk="0" hangingPunct="1">
      <a:defRPr sz="1800" kern="1200">
        <a:solidFill>
          <a:schemeClr val="tx1"/>
        </a:solidFill>
        <a:latin typeface="+mn-lt"/>
        <a:ea typeface="+mn-ea"/>
        <a:cs typeface="+mn-cs"/>
      </a:defRPr>
    </a:lvl7pPr>
    <a:lvl8pPr marL="3200003" algn="l" defTabSz="457143" rtl="0" eaLnBrk="1" latinLnBrk="0" hangingPunct="1">
      <a:defRPr sz="1800" kern="1200">
        <a:solidFill>
          <a:schemeClr val="tx1"/>
        </a:solidFill>
        <a:latin typeface="+mn-lt"/>
        <a:ea typeface="+mn-ea"/>
        <a:cs typeface="+mn-cs"/>
      </a:defRPr>
    </a:lvl8pPr>
    <a:lvl9pPr marL="3657147" algn="l" defTabSz="457143"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C3F"/>
    <a:srgbClr val="42291F"/>
    <a:srgbClr val="7F785B"/>
    <a:srgbClr val="DED6B5"/>
    <a:srgbClr val="560000"/>
    <a:srgbClr val="BBBD8E"/>
    <a:srgbClr val="7D7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12" d="100"/>
          <a:sy n="112" d="100"/>
        </p:scale>
        <p:origin x="-1584" y="-90"/>
      </p:cViewPr>
      <p:guideLst>
        <p:guide orient="horz" pos="2160"/>
        <p:guide pos="29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43" indent="0" algn="ctr">
              <a:buNone/>
              <a:defRPr>
                <a:solidFill>
                  <a:schemeClr val="tx1">
                    <a:tint val="75000"/>
                  </a:schemeClr>
                </a:solidFill>
              </a:defRPr>
            </a:lvl2pPr>
            <a:lvl3pPr marL="914287" indent="0" algn="ctr">
              <a:buNone/>
              <a:defRPr>
                <a:solidFill>
                  <a:schemeClr val="tx1">
                    <a:tint val="75000"/>
                  </a:schemeClr>
                </a:solidFill>
              </a:defRPr>
            </a:lvl3pPr>
            <a:lvl4pPr marL="1371430" indent="0" algn="ctr">
              <a:buNone/>
              <a:defRPr>
                <a:solidFill>
                  <a:schemeClr val="tx1">
                    <a:tint val="75000"/>
                  </a:schemeClr>
                </a:solidFill>
              </a:defRPr>
            </a:lvl4pPr>
            <a:lvl5pPr marL="1828573" indent="0" algn="ctr">
              <a:buNone/>
              <a:defRPr>
                <a:solidFill>
                  <a:schemeClr val="tx1">
                    <a:tint val="75000"/>
                  </a:schemeClr>
                </a:solidFill>
              </a:defRPr>
            </a:lvl5pPr>
            <a:lvl6pPr marL="2285717" indent="0" algn="ctr">
              <a:buNone/>
              <a:defRPr>
                <a:solidFill>
                  <a:schemeClr val="tx1">
                    <a:tint val="75000"/>
                  </a:schemeClr>
                </a:solidFill>
              </a:defRPr>
            </a:lvl6pPr>
            <a:lvl7pPr marL="2742860" indent="0" algn="ctr">
              <a:buNone/>
              <a:defRPr>
                <a:solidFill>
                  <a:schemeClr val="tx1">
                    <a:tint val="75000"/>
                  </a:schemeClr>
                </a:solidFill>
              </a:defRPr>
            </a:lvl7pPr>
            <a:lvl8pPr marL="3200003" indent="0" algn="ctr">
              <a:buNone/>
              <a:defRPr>
                <a:solidFill>
                  <a:schemeClr val="tx1">
                    <a:tint val="75000"/>
                  </a:schemeClr>
                </a:solidFill>
              </a:defRPr>
            </a:lvl8pPr>
            <a:lvl9pPr marL="3657147"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323939-9292-6044-B2A5-C6D3ED5027E8}" type="datetimeFigureOut">
              <a:rPr lang="en-US" smtClean="0"/>
              <a:pPr/>
              <a:t>5/1/2015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323939-9292-6044-B2A5-C6D3ED5027E8}" type="datetimeFigureOut">
              <a:rPr lang="en-US" smtClean="0"/>
              <a:pPr/>
              <a:t>5/1/2015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143" indent="0">
              <a:buNone/>
              <a:defRPr sz="1800">
                <a:solidFill>
                  <a:schemeClr val="tx1">
                    <a:tint val="75000"/>
                  </a:schemeClr>
                </a:solidFill>
              </a:defRPr>
            </a:lvl2pPr>
            <a:lvl3pPr marL="914287" indent="0">
              <a:buNone/>
              <a:defRPr sz="1600">
                <a:solidFill>
                  <a:schemeClr val="tx1">
                    <a:tint val="75000"/>
                  </a:schemeClr>
                </a:solidFill>
              </a:defRPr>
            </a:lvl3pPr>
            <a:lvl4pPr marL="1371430" indent="0">
              <a:buNone/>
              <a:defRPr sz="1400">
                <a:solidFill>
                  <a:schemeClr val="tx1">
                    <a:tint val="75000"/>
                  </a:schemeClr>
                </a:solidFill>
              </a:defRPr>
            </a:lvl4pPr>
            <a:lvl5pPr marL="1828573" indent="0">
              <a:buNone/>
              <a:defRPr sz="1400">
                <a:solidFill>
                  <a:schemeClr val="tx1">
                    <a:tint val="75000"/>
                  </a:schemeClr>
                </a:solidFill>
              </a:defRPr>
            </a:lvl5pPr>
            <a:lvl6pPr marL="2285717" indent="0">
              <a:buNone/>
              <a:defRPr sz="1400">
                <a:solidFill>
                  <a:schemeClr val="tx1">
                    <a:tint val="75000"/>
                  </a:schemeClr>
                </a:solidFill>
              </a:defRPr>
            </a:lvl6pPr>
            <a:lvl7pPr marL="2742860" indent="0">
              <a:buNone/>
              <a:defRPr sz="1400">
                <a:solidFill>
                  <a:schemeClr val="tx1">
                    <a:tint val="75000"/>
                  </a:schemeClr>
                </a:solidFill>
              </a:defRPr>
            </a:lvl7pPr>
            <a:lvl8pPr marL="3200003" indent="0">
              <a:buNone/>
              <a:defRPr sz="1400">
                <a:solidFill>
                  <a:schemeClr val="tx1">
                    <a:tint val="75000"/>
                  </a:schemeClr>
                </a:solidFill>
              </a:defRPr>
            </a:lvl8pPr>
            <a:lvl9pPr marL="3657147"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323939-9292-6044-B2A5-C6D3ED5027E8}" type="datetimeFigureOut">
              <a:rPr lang="en-US" smtClean="0"/>
              <a:pPr/>
              <a:t>5/1/2015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31838" y="2133601"/>
            <a:ext cx="6507162"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391401" y="2133601"/>
            <a:ext cx="6507163"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4323939-9292-6044-B2A5-C6D3ED5027E8}" type="datetimeFigureOut">
              <a:rPr lang="en-US" smtClean="0"/>
              <a:pPr/>
              <a:t>5/1/2015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43" indent="0">
              <a:buNone/>
              <a:defRPr sz="2000" b="1"/>
            </a:lvl2pPr>
            <a:lvl3pPr marL="914287" indent="0">
              <a:buNone/>
              <a:defRPr sz="1800" b="1"/>
            </a:lvl3pPr>
            <a:lvl4pPr marL="1371430" indent="0">
              <a:buNone/>
              <a:defRPr sz="1600" b="1"/>
            </a:lvl4pPr>
            <a:lvl5pPr marL="1828573" indent="0">
              <a:buNone/>
              <a:defRPr sz="1600" b="1"/>
            </a:lvl5pPr>
            <a:lvl6pPr marL="2285717" indent="0">
              <a:buNone/>
              <a:defRPr sz="1600" b="1"/>
            </a:lvl6pPr>
            <a:lvl7pPr marL="2742860" indent="0">
              <a:buNone/>
              <a:defRPr sz="1600" b="1"/>
            </a:lvl7pPr>
            <a:lvl8pPr marL="3200003" indent="0">
              <a:buNone/>
              <a:defRPr sz="1600" b="1"/>
            </a:lvl8pPr>
            <a:lvl9pPr marL="3657147"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43" indent="0">
              <a:buNone/>
              <a:defRPr sz="2000" b="1"/>
            </a:lvl2pPr>
            <a:lvl3pPr marL="914287" indent="0">
              <a:buNone/>
              <a:defRPr sz="1800" b="1"/>
            </a:lvl3pPr>
            <a:lvl4pPr marL="1371430" indent="0">
              <a:buNone/>
              <a:defRPr sz="1600" b="1"/>
            </a:lvl4pPr>
            <a:lvl5pPr marL="1828573" indent="0">
              <a:buNone/>
              <a:defRPr sz="1600" b="1"/>
            </a:lvl5pPr>
            <a:lvl6pPr marL="2285717" indent="0">
              <a:buNone/>
              <a:defRPr sz="1600" b="1"/>
            </a:lvl6pPr>
            <a:lvl7pPr marL="2742860" indent="0">
              <a:buNone/>
              <a:defRPr sz="1600" b="1"/>
            </a:lvl7pPr>
            <a:lvl8pPr marL="3200003" indent="0">
              <a:buNone/>
              <a:defRPr sz="1600" b="1"/>
            </a:lvl8pPr>
            <a:lvl9pPr marL="3657147"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323939-9292-6044-B2A5-C6D3ED5027E8}" type="datetimeFigureOut">
              <a:rPr lang="en-US" smtClean="0"/>
              <a:pPr/>
              <a:t>5/1/2015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323939-9292-6044-B2A5-C6D3ED5027E8}" type="datetimeFigureOut">
              <a:rPr lang="en-US" smtClean="0"/>
              <a:pPr/>
              <a:t>5/1/2015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323939-9292-6044-B2A5-C6D3ED5027E8}" type="datetimeFigureOut">
              <a:rPr lang="en-US" smtClean="0"/>
              <a:pPr/>
              <a:t>5/1/2015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43" indent="0">
              <a:buNone/>
              <a:defRPr sz="1200"/>
            </a:lvl2pPr>
            <a:lvl3pPr marL="914287" indent="0">
              <a:buNone/>
              <a:defRPr sz="1000"/>
            </a:lvl3pPr>
            <a:lvl4pPr marL="1371430" indent="0">
              <a:buNone/>
              <a:defRPr sz="900"/>
            </a:lvl4pPr>
            <a:lvl5pPr marL="1828573" indent="0">
              <a:buNone/>
              <a:defRPr sz="900"/>
            </a:lvl5pPr>
            <a:lvl6pPr marL="2285717" indent="0">
              <a:buNone/>
              <a:defRPr sz="900"/>
            </a:lvl6pPr>
            <a:lvl7pPr marL="2742860" indent="0">
              <a:buNone/>
              <a:defRPr sz="900"/>
            </a:lvl7pPr>
            <a:lvl8pPr marL="3200003" indent="0">
              <a:buNone/>
              <a:defRPr sz="900"/>
            </a:lvl8pPr>
            <a:lvl9pPr marL="3657147"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323939-9292-6044-B2A5-C6D3ED5027E8}" type="datetimeFigureOut">
              <a:rPr lang="en-US" smtClean="0"/>
              <a:pPr/>
              <a:t>5/1/2015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43" indent="0">
              <a:buNone/>
              <a:defRPr sz="2800"/>
            </a:lvl2pPr>
            <a:lvl3pPr marL="914287" indent="0">
              <a:buNone/>
              <a:defRPr sz="2400"/>
            </a:lvl3pPr>
            <a:lvl4pPr marL="1371430" indent="0">
              <a:buNone/>
              <a:defRPr sz="2000"/>
            </a:lvl4pPr>
            <a:lvl5pPr marL="1828573" indent="0">
              <a:buNone/>
              <a:defRPr sz="2000"/>
            </a:lvl5pPr>
            <a:lvl6pPr marL="2285717" indent="0">
              <a:buNone/>
              <a:defRPr sz="2000"/>
            </a:lvl6pPr>
            <a:lvl7pPr marL="2742860" indent="0">
              <a:buNone/>
              <a:defRPr sz="2000"/>
            </a:lvl7pPr>
            <a:lvl8pPr marL="3200003" indent="0">
              <a:buNone/>
              <a:defRPr sz="2000"/>
            </a:lvl8pPr>
            <a:lvl9pPr marL="3657147"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43" indent="0">
              <a:buNone/>
              <a:defRPr sz="1200"/>
            </a:lvl2pPr>
            <a:lvl3pPr marL="914287" indent="0">
              <a:buNone/>
              <a:defRPr sz="1000"/>
            </a:lvl3pPr>
            <a:lvl4pPr marL="1371430" indent="0">
              <a:buNone/>
              <a:defRPr sz="900"/>
            </a:lvl4pPr>
            <a:lvl5pPr marL="1828573" indent="0">
              <a:buNone/>
              <a:defRPr sz="900"/>
            </a:lvl5pPr>
            <a:lvl6pPr marL="2285717" indent="0">
              <a:buNone/>
              <a:defRPr sz="900"/>
            </a:lvl6pPr>
            <a:lvl7pPr marL="2742860" indent="0">
              <a:buNone/>
              <a:defRPr sz="900"/>
            </a:lvl7pPr>
            <a:lvl8pPr marL="3200003" indent="0">
              <a:buNone/>
              <a:defRPr sz="900"/>
            </a:lvl8pPr>
            <a:lvl9pPr marL="3657147"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323939-9292-6044-B2A5-C6D3ED5027E8}" type="datetimeFigureOut">
              <a:rPr lang="en-US" smtClean="0"/>
              <a:pPr/>
              <a:t>5/1/2015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323939-9292-6044-B2A5-C6D3ED5027E8}" type="datetimeFigureOut">
              <a:rPr lang="en-US" smtClean="0"/>
              <a:pPr/>
              <a:t>5/1/2015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607675" y="366713"/>
            <a:ext cx="3290888" cy="7800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31839" y="366713"/>
            <a:ext cx="9723437" cy="7800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323939-9292-6044-B2A5-C6D3ED5027E8}" type="datetimeFigureOut">
              <a:rPr lang="en-US" smtClean="0"/>
              <a:pPr/>
              <a:t>5/1/2015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2291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28" tIns="45714" rIns="91428" bIns="45714"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28" tIns="45714" rIns="91428" bIns="4571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28" tIns="45714" rIns="91428" bIns="45714" rtlCol="0" anchor="ctr"/>
          <a:lstStyle>
            <a:lvl1pPr algn="l">
              <a:defRPr sz="1200">
                <a:solidFill>
                  <a:schemeClr val="tx1">
                    <a:tint val="75000"/>
                  </a:schemeClr>
                </a:solidFill>
              </a:defRPr>
            </a:lvl1pPr>
          </a:lstStyle>
          <a:p>
            <a:fld id="{64323939-9292-6044-B2A5-C6D3ED5027E8}" type="datetimeFigureOut">
              <a:rPr lang="en-US" smtClean="0"/>
              <a:pPr/>
              <a:t>5/1/2015</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28" tIns="45714" rIns="91428" bIns="45714" rtlCol="0" anchor="ctr"/>
          <a:lstStyle>
            <a:lvl1pPr algn="r">
              <a:defRPr sz="1200">
                <a:solidFill>
                  <a:schemeClr val="tx1">
                    <a:tint val="75000"/>
                  </a:schemeClr>
                </a:solidFill>
              </a:defRPr>
            </a:lvl1pPr>
          </a:lstStyle>
          <a:p>
            <a:fld id="{77BFFDD3-E93D-604E-B9E1-A8E933B0BA9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143" rtl="0" eaLnBrk="1" latinLnBrk="0" hangingPunct="1">
        <a:spcBef>
          <a:spcPct val="0"/>
        </a:spcBef>
        <a:buNone/>
        <a:defRPr sz="4400" kern="1200">
          <a:solidFill>
            <a:schemeClr val="tx1"/>
          </a:solidFill>
          <a:latin typeface="+mj-lt"/>
          <a:ea typeface="+mj-ea"/>
          <a:cs typeface="+mj-cs"/>
        </a:defRPr>
      </a:lvl1pPr>
    </p:titleStyle>
    <p:bodyStyle>
      <a:lvl1pPr marL="342858" indent="-342858" algn="l" defTabSz="457143" rtl="0" eaLnBrk="1" latinLnBrk="0" hangingPunct="1">
        <a:spcBef>
          <a:spcPct val="20000"/>
        </a:spcBef>
        <a:buFont typeface="Arial"/>
        <a:buChar char="•"/>
        <a:defRPr sz="3200" kern="1200">
          <a:solidFill>
            <a:schemeClr val="tx1"/>
          </a:solidFill>
          <a:latin typeface="+mn-lt"/>
          <a:ea typeface="+mn-ea"/>
          <a:cs typeface="+mn-cs"/>
        </a:defRPr>
      </a:lvl1pPr>
      <a:lvl2pPr marL="742858" indent="-285715" algn="l" defTabSz="457143" rtl="0" eaLnBrk="1" latinLnBrk="0" hangingPunct="1">
        <a:spcBef>
          <a:spcPct val="20000"/>
        </a:spcBef>
        <a:buFont typeface="Arial"/>
        <a:buChar char="–"/>
        <a:defRPr sz="2800" kern="1200">
          <a:solidFill>
            <a:schemeClr val="tx1"/>
          </a:solidFill>
          <a:latin typeface="+mn-lt"/>
          <a:ea typeface="+mn-ea"/>
          <a:cs typeface="+mn-cs"/>
        </a:defRPr>
      </a:lvl2pPr>
      <a:lvl3pPr marL="1142858" indent="-228572" algn="l" defTabSz="457143" rtl="0" eaLnBrk="1" latinLnBrk="0" hangingPunct="1">
        <a:spcBef>
          <a:spcPct val="20000"/>
        </a:spcBef>
        <a:buFont typeface="Arial"/>
        <a:buChar char="•"/>
        <a:defRPr sz="2400" kern="1200">
          <a:solidFill>
            <a:schemeClr val="tx1"/>
          </a:solidFill>
          <a:latin typeface="+mn-lt"/>
          <a:ea typeface="+mn-ea"/>
          <a:cs typeface="+mn-cs"/>
        </a:defRPr>
      </a:lvl3pPr>
      <a:lvl4pPr marL="1600002" indent="-228572" algn="l" defTabSz="457143" rtl="0" eaLnBrk="1" latinLnBrk="0" hangingPunct="1">
        <a:spcBef>
          <a:spcPct val="20000"/>
        </a:spcBef>
        <a:buFont typeface="Arial"/>
        <a:buChar char="–"/>
        <a:defRPr sz="2000" kern="1200">
          <a:solidFill>
            <a:schemeClr val="tx1"/>
          </a:solidFill>
          <a:latin typeface="+mn-lt"/>
          <a:ea typeface="+mn-ea"/>
          <a:cs typeface="+mn-cs"/>
        </a:defRPr>
      </a:lvl4pPr>
      <a:lvl5pPr marL="2057145" indent="-228572" algn="l" defTabSz="457143" rtl="0" eaLnBrk="1" latinLnBrk="0" hangingPunct="1">
        <a:spcBef>
          <a:spcPct val="20000"/>
        </a:spcBef>
        <a:buFont typeface="Arial"/>
        <a:buChar char="»"/>
        <a:defRPr sz="2000" kern="1200">
          <a:solidFill>
            <a:schemeClr val="tx1"/>
          </a:solidFill>
          <a:latin typeface="+mn-lt"/>
          <a:ea typeface="+mn-ea"/>
          <a:cs typeface="+mn-cs"/>
        </a:defRPr>
      </a:lvl5pPr>
      <a:lvl6pPr marL="2514288" indent="-228572" algn="l" defTabSz="457143" rtl="0" eaLnBrk="1" latinLnBrk="0" hangingPunct="1">
        <a:spcBef>
          <a:spcPct val="20000"/>
        </a:spcBef>
        <a:buFont typeface="Arial"/>
        <a:buChar char="•"/>
        <a:defRPr sz="2000" kern="1200">
          <a:solidFill>
            <a:schemeClr val="tx1"/>
          </a:solidFill>
          <a:latin typeface="+mn-lt"/>
          <a:ea typeface="+mn-ea"/>
          <a:cs typeface="+mn-cs"/>
        </a:defRPr>
      </a:lvl6pPr>
      <a:lvl7pPr marL="2971432" indent="-228572" algn="l" defTabSz="457143" rtl="0" eaLnBrk="1" latinLnBrk="0" hangingPunct="1">
        <a:spcBef>
          <a:spcPct val="20000"/>
        </a:spcBef>
        <a:buFont typeface="Arial"/>
        <a:buChar char="•"/>
        <a:defRPr sz="2000" kern="1200">
          <a:solidFill>
            <a:schemeClr val="tx1"/>
          </a:solidFill>
          <a:latin typeface="+mn-lt"/>
          <a:ea typeface="+mn-ea"/>
          <a:cs typeface="+mn-cs"/>
        </a:defRPr>
      </a:lvl7pPr>
      <a:lvl8pPr marL="3428575" indent="-228572" algn="l" defTabSz="457143" rtl="0" eaLnBrk="1" latinLnBrk="0" hangingPunct="1">
        <a:spcBef>
          <a:spcPct val="20000"/>
        </a:spcBef>
        <a:buFont typeface="Arial"/>
        <a:buChar char="•"/>
        <a:defRPr sz="2000" kern="1200">
          <a:solidFill>
            <a:schemeClr val="tx1"/>
          </a:solidFill>
          <a:latin typeface="+mn-lt"/>
          <a:ea typeface="+mn-ea"/>
          <a:cs typeface="+mn-cs"/>
        </a:defRPr>
      </a:lvl8pPr>
      <a:lvl9pPr marL="3885718" indent="-228572" algn="l" defTabSz="457143"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43" rtl="0" eaLnBrk="1" latinLnBrk="0" hangingPunct="1">
        <a:defRPr sz="1800" kern="1200">
          <a:solidFill>
            <a:schemeClr val="tx1"/>
          </a:solidFill>
          <a:latin typeface="+mn-lt"/>
          <a:ea typeface="+mn-ea"/>
          <a:cs typeface="+mn-cs"/>
        </a:defRPr>
      </a:lvl1pPr>
      <a:lvl2pPr marL="457143" algn="l" defTabSz="457143" rtl="0" eaLnBrk="1" latinLnBrk="0" hangingPunct="1">
        <a:defRPr sz="1800" kern="1200">
          <a:solidFill>
            <a:schemeClr val="tx1"/>
          </a:solidFill>
          <a:latin typeface="+mn-lt"/>
          <a:ea typeface="+mn-ea"/>
          <a:cs typeface="+mn-cs"/>
        </a:defRPr>
      </a:lvl2pPr>
      <a:lvl3pPr marL="914287" algn="l" defTabSz="457143" rtl="0" eaLnBrk="1" latinLnBrk="0" hangingPunct="1">
        <a:defRPr sz="1800" kern="1200">
          <a:solidFill>
            <a:schemeClr val="tx1"/>
          </a:solidFill>
          <a:latin typeface="+mn-lt"/>
          <a:ea typeface="+mn-ea"/>
          <a:cs typeface="+mn-cs"/>
        </a:defRPr>
      </a:lvl3pPr>
      <a:lvl4pPr marL="1371430" algn="l" defTabSz="457143" rtl="0" eaLnBrk="1" latinLnBrk="0" hangingPunct="1">
        <a:defRPr sz="1800" kern="1200">
          <a:solidFill>
            <a:schemeClr val="tx1"/>
          </a:solidFill>
          <a:latin typeface="+mn-lt"/>
          <a:ea typeface="+mn-ea"/>
          <a:cs typeface="+mn-cs"/>
        </a:defRPr>
      </a:lvl4pPr>
      <a:lvl5pPr marL="1828573" algn="l" defTabSz="457143" rtl="0" eaLnBrk="1" latinLnBrk="0" hangingPunct="1">
        <a:defRPr sz="1800" kern="1200">
          <a:solidFill>
            <a:schemeClr val="tx1"/>
          </a:solidFill>
          <a:latin typeface="+mn-lt"/>
          <a:ea typeface="+mn-ea"/>
          <a:cs typeface="+mn-cs"/>
        </a:defRPr>
      </a:lvl5pPr>
      <a:lvl6pPr marL="2285717" algn="l" defTabSz="457143" rtl="0" eaLnBrk="1" latinLnBrk="0" hangingPunct="1">
        <a:defRPr sz="1800" kern="1200">
          <a:solidFill>
            <a:schemeClr val="tx1"/>
          </a:solidFill>
          <a:latin typeface="+mn-lt"/>
          <a:ea typeface="+mn-ea"/>
          <a:cs typeface="+mn-cs"/>
        </a:defRPr>
      </a:lvl6pPr>
      <a:lvl7pPr marL="2742860" algn="l" defTabSz="457143" rtl="0" eaLnBrk="1" latinLnBrk="0" hangingPunct="1">
        <a:defRPr sz="1800" kern="1200">
          <a:solidFill>
            <a:schemeClr val="tx1"/>
          </a:solidFill>
          <a:latin typeface="+mn-lt"/>
          <a:ea typeface="+mn-ea"/>
          <a:cs typeface="+mn-cs"/>
        </a:defRPr>
      </a:lvl7pPr>
      <a:lvl8pPr marL="3200003" algn="l" defTabSz="457143" rtl="0" eaLnBrk="1" latinLnBrk="0" hangingPunct="1">
        <a:defRPr sz="1800" kern="1200">
          <a:solidFill>
            <a:schemeClr val="tx1"/>
          </a:solidFill>
          <a:latin typeface="+mn-lt"/>
          <a:ea typeface="+mn-ea"/>
          <a:cs typeface="+mn-cs"/>
        </a:defRPr>
      </a:lvl8pPr>
      <a:lvl9pPr marL="3657147" algn="l" defTabSz="45714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LookingToFuture.jpg"/>
          <p:cNvPicPr>
            <a:picLocks noChangeAspect="1"/>
          </p:cNvPicPr>
          <p:nvPr/>
        </p:nvPicPr>
        <p:blipFill rotWithShape="1">
          <a:blip r:embed="rId2">
            <a:extLst>
              <a:ext uri="{28A0092B-C50C-407E-A947-70E740481C1C}">
                <a14:useLocalDpi xmlns:a14="http://schemas.microsoft.com/office/drawing/2010/main" val="0"/>
              </a:ext>
            </a:extLst>
          </a:blip>
          <a:srcRect l="5735"/>
          <a:stretch/>
        </p:blipFill>
        <p:spPr>
          <a:xfrm>
            <a:off x="-620888" y="0"/>
            <a:ext cx="9764888" cy="6865377"/>
          </a:xfrm>
          <a:prstGeom prst="rect">
            <a:avLst/>
          </a:prstGeom>
        </p:spPr>
      </p:pic>
      <p:sp>
        <p:nvSpPr>
          <p:cNvPr id="6" name="Title 4"/>
          <p:cNvSpPr>
            <a:spLocks noGrp="1"/>
          </p:cNvSpPr>
          <p:nvPr>
            <p:ph type="ctrTitle"/>
          </p:nvPr>
        </p:nvSpPr>
        <p:spPr>
          <a:xfrm>
            <a:off x="2888072" y="75260"/>
            <a:ext cx="5175015" cy="2471562"/>
          </a:xfrm>
        </p:spPr>
        <p:txBody>
          <a:bodyPr>
            <a:normAutofit/>
            <a:scene3d>
              <a:camera prst="orthographicFront"/>
              <a:lightRig rig="threePt" dir="t"/>
            </a:scene3d>
            <a:sp3d extrusionH="57150">
              <a:bevelT w="38100" h="38100"/>
            </a:sp3d>
          </a:bodyPr>
          <a:lstStyle/>
          <a:p>
            <a:pPr>
              <a:lnSpc>
                <a:spcPct val="90000"/>
              </a:lnSpc>
            </a:pPr>
            <a:r>
              <a:rPr lang="en-US" sz="6600" dirty="0" smtClean="0">
                <a:gradFill flip="none" rotWithShape="1">
                  <a:gsLst>
                    <a:gs pos="0">
                      <a:schemeClr val="tx1"/>
                    </a:gs>
                    <a:gs pos="100000">
                      <a:schemeClr val="tx2">
                        <a:lumMod val="60000"/>
                        <a:lumOff val="40000"/>
                      </a:schemeClr>
                    </a:gs>
                    <a:gs pos="51000">
                      <a:srgbClr val="FFFFFF"/>
                    </a:gs>
                    <a:gs pos="44000">
                      <a:schemeClr val="tx1"/>
                    </a:gs>
                    <a:gs pos="36000">
                      <a:schemeClr val="bg2">
                        <a:lumMod val="90000"/>
                      </a:schemeClr>
                    </a:gs>
                  </a:gsLst>
                  <a:lin ang="16200000" scaled="0"/>
                  <a:tileRect/>
                </a:gradFill>
                <a:effectLst>
                  <a:outerShdw blurRad="50800" dist="50800" dir="2700000" algn="tl" rotWithShape="0">
                    <a:srgbClr val="000000">
                      <a:alpha val="60000"/>
                    </a:srgbClr>
                  </a:outerShdw>
                </a:effectLst>
                <a:latin typeface="Impact"/>
                <a:cs typeface="Impact"/>
              </a:rPr>
              <a:t>Facing The Future With</a:t>
            </a:r>
            <a:endParaRPr lang="en-US" sz="6600" dirty="0">
              <a:gradFill flip="none" rotWithShape="1">
                <a:gsLst>
                  <a:gs pos="0">
                    <a:schemeClr val="tx1"/>
                  </a:gs>
                  <a:gs pos="100000">
                    <a:schemeClr val="tx2">
                      <a:lumMod val="60000"/>
                      <a:lumOff val="40000"/>
                    </a:schemeClr>
                  </a:gs>
                  <a:gs pos="51000">
                    <a:srgbClr val="FFFFFF"/>
                  </a:gs>
                  <a:gs pos="44000">
                    <a:schemeClr val="tx1"/>
                  </a:gs>
                  <a:gs pos="36000">
                    <a:schemeClr val="bg2">
                      <a:lumMod val="90000"/>
                    </a:schemeClr>
                  </a:gs>
                </a:gsLst>
                <a:lin ang="16200000" scaled="0"/>
                <a:tileRect/>
              </a:gradFill>
              <a:effectLst>
                <a:outerShdw blurRad="50800" dist="50800" dir="2700000" algn="tl" rotWithShape="0">
                  <a:srgbClr val="000000">
                    <a:alpha val="60000"/>
                  </a:srgbClr>
                </a:outerShdw>
              </a:effectLst>
              <a:latin typeface="Impact"/>
              <a:cs typeface="Impact"/>
            </a:endParaRPr>
          </a:p>
        </p:txBody>
      </p:sp>
      <p:pic>
        <p:nvPicPr>
          <p:cNvPr id="7" name="Picture 6" descr="Shiel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7630" y="2198510"/>
            <a:ext cx="3123258" cy="3610049"/>
          </a:xfrm>
          <a:prstGeom prst="rect">
            <a:avLst/>
          </a:prstGeom>
          <a:effectLst>
            <a:outerShdw blurRad="50800" dist="50800" dir="2700000" algn="tl" rotWithShape="0">
              <a:srgbClr val="000000">
                <a:alpha val="60000"/>
              </a:srgbClr>
            </a:outerShdw>
          </a:effectLst>
        </p:spPr>
      </p:pic>
      <p:sp>
        <p:nvSpPr>
          <p:cNvPr id="8" name="TextBox 7"/>
          <p:cNvSpPr txBox="1"/>
          <p:nvPr/>
        </p:nvSpPr>
        <p:spPr>
          <a:xfrm>
            <a:off x="4543778" y="2728148"/>
            <a:ext cx="1796815" cy="1401704"/>
          </a:xfrm>
          <a:prstGeom prst="rect">
            <a:avLst/>
          </a:prstGeom>
          <a:noFill/>
        </p:spPr>
        <p:txBody>
          <a:bodyPr wrap="square" rtlCol="0">
            <a:prstTxWarp prst="textChevron">
              <a:avLst/>
            </a:prstTxWarp>
            <a:spAutoFit/>
          </a:bodyPr>
          <a:lstStyle/>
          <a:p>
            <a:pPr algn="ctr"/>
            <a:r>
              <a:rPr lang="en-US" sz="8000" spc="-150" dirty="0" smtClean="0">
                <a:effectLst>
                  <a:glow rad="101600">
                    <a:schemeClr val="bg1">
                      <a:alpha val="75000"/>
                    </a:schemeClr>
                  </a:glow>
                </a:effectLst>
                <a:latin typeface="Commador Normal"/>
                <a:cs typeface="Commador Normal"/>
              </a:rPr>
              <a:t>FAITH</a:t>
            </a:r>
            <a:endParaRPr lang="en-US" sz="8000" spc="-150" dirty="0">
              <a:effectLst>
                <a:glow rad="101600">
                  <a:schemeClr val="bg1">
                    <a:alpha val="75000"/>
                  </a:schemeClr>
                </a:glow>
              </a:effectLst>
              <a:latin typeface="Commador Normal"/>
              <a:cs typeface="Commador Normal"/>
            </a:endParaRPr>
          </a:p>
        </p:txBody>
      </p:sp>
      <p:grpSp>
        <p:nvGrpSpPr>
          <p:cNvPr id="3" name="Group 2"/>
          <p:cNvGrpSpPr/>
          <p:nvPr/>
        </p:nvGrpSpPr>
        <p:grpSpPr>
          <a:xfrm>
            <a:off x="649111" y="5750004"/>
            <a:ext cx="8494889" cy="1107996"/>
            <a:chOff x="649111" y="5750004"/>
            <a:chExt cx="8494889" cy="1107996"/>
          </a:xfrm>
        </p:grpSpPr>
        <p:sp>
          <p:nvSpPr>
            <p:cNvPr id="2" name="Rectangle 1"/>
            <p:cNvSpPr/>
            <p:nvPr/>
          </p:nvSpPr>
          <p:spPr>
            <a:xfrm>
              <a:off x="1515891" y="5919618"/>
              <a:ext cx="7628109" cy="938382"/>
            </a:xfrm>
            <a:prstGeom prst="rect">
              <a:avLst/>
            </a:prstGeom>
            <a:solidFill>
              <a:schemeClr val="tx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649111" y="5750004"/>
              <a:ext cx="8494889" cy="1107996"/>
            </a:xfrm>
            <a:prstGeom prst="rect">
              <a:avLst/>
            </a:prstGeom>
            <a:noFill/>
          </p:spPr>
          <p:txBody>
            <a:bodyPr wrap="square" rtlCol="0">
              <a:spAutoFit/>
            </a:bodyPr>
            <a:lstStyle/>
            <a:p>
              <a:pPr algn="r"/>
              <a:r>
                <a:rPr lang="en-US" sz="6600" dirty="0" smtClean="0">
                  <a:solidFill>
                    <a:srgbClr val="FFFFFF"/>
                  </a:solidFill>
                  <a:effectLst>
                    <a:glow rad="101600">
                      <a:schemeClr val="tx1">
                        <a:alpha val="75000"/>
                      </a:schemeClr>
                    </a:glow>
                  </a:effectLst>
                  <a:latin typeface="Roadgeek 2005 Series C"/>
                  <a:cs typeface="Roadgeek 2005 Series C"/>
                </a:rPr>
                <a:t>The Danger of Worldliness</a:t>
              </a:r>
              <a:endParaRPr lang="en-US" sz="6600" dirty="0">
                <a:solidFill>
                  <a:srgbClr val="FFFFFF"/>
                </a:solidFill>
                <a:effectLst>
                  <a:glow rad="101600">
                    <a:schemeClr val="tx1">
                      <a:alpha val="75000"/>
                    </a:schemeClr>
                  </a:glow>
                </a:effectLst>
                <a:latin typeface="Roadgeek 2005 Series C"/>
                <a:cs typeface="Roadgeek 2005 Series C"/>
              </a:endParaRPr>
            </a:p>
          </p:txBody>
        </p:sp>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22947"/>
            <a:ext cx="8683625" cy="837707"/>
          </a:xfrm>
        </p:spPr>
        <p:txBody>
          <a:bodyPr anchor="t" anchorCtr="0">
            <a:noAutofit/>
          </a:bodyPr>
          <a:lstStyle/>
          <a:p>
            <a:pPr algn="l"/>
            <a:r>
              <a:rPr lang="en-US" b="1" i="1" dirty="0" smtClean="0">
                <a:solidFill>
                  <a:schemeClr val="bg1"/>
                </a:solidFill>
                <a:effectLst>
                  <a:outerShdw blurRad="50800" dist="76200" dir="2700000" algn="tl" rotWithShape="0">
                    <a:srgbClr val="000000">
                      <a:alpha val="60000"/>
                    </a:srgbClr>
                  </a:outerShdw>
                </a:effectLst>
                <a:latin typeface="Book Antiqua"/>
                <a:cs typeface="Book Antiqua"/>
              </a:rPr>
              <a:t>Worldliness Defined</a:t>
            </a:r>
            <a:endParaRPr lang="en-US" b="1" i="1" dirty="0">
              <a:solidFill>
                <a:schemeClr val="bg1"/>
              </a:solidFill>
              <a:effectLst>
                <a:outerShdw blurRad="50800" dist="76200" dir="2700000" algn="tl" rotWithShape="0">
                  <a:srgbClr val="000000">
                    <a:alpha val="60000"/>
                  </a:srgbClr>
                </a:outerShdw>
              </a:effectLst>
              <a:latin typeface="Book Antiqua"/>
              <a:cs typeface="Book Antiqua"/>
            </a:endParaRPr>
          </a:p>
        </p:txBody>
      </p:sp>
      <p:sp>
        <p:nvSpPr>
          <p:cNvPr id="7" name="Content Placeholder 6"/>
          <p:cNvSpPr>
            <a:spLocks noGrp="1"/>
          </p:cNvSpPr>
          <p:nvPr>
            <p:ph idx="1"/>
          </p:nvPr>
        </p:nvSpPr>
        <p:spPr>
          <a:xfrm>
            <a:off x="460375" y="865754"/>
            <a:ext cx="8548540" cy="798183"/>
          </a:xfrm>
        </p:spPr>
        <p:txBody>
          <a:bodyPr>
            <a:noAutofit/>
          </a:bodyPr>
          <a:lstStyle/>
          <a:p>
            <a:r>
              <a:rPr lang="en-US" sz="4000" b="1" dirty="0" smtClean="0">
                <a:solidFill>
                  <a:schemeClr val="bg1"/>
                </a:solidFill>
                <a:effectLst>
                  <a:outerShdw blurRad="50800" dist="76200" dir="2700000" algn="tl" rotWithShape="0">
                    <a:srgbClr val="000000">
                      <a:alpha val="60000"/>
                    </a:srgbClr>
                  </a:outerShdw>
                </a:effectLst>
                <a:latin typeface="Tahoma"/>
                <a:cs typeface="Tahoma"/>
              </a:rPr>
              <a:t>Dictionary Definition:</a:t>
            </a:r>
            <a:endParaRPr lang="en-US" sz="4000" b="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2" name="Content Placeholder 6"/>
          <p:cNvSpPr txBox="1">
            <a:spLocks/>
          </p:cNvSpPr>
          <p:nvPr/>
        </p:nvSpPr>
        <p:spPr>
          <a:xfrm>
            <a:off x="460375" y="1611220"/>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Pertaining to the world</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3" name="TextBox 12"/>
          <p:cNvSpPr txBox="1"/>
          <p:nvPr/>
        </p:nvSpPr>
        <p:spPr>
          <a:xfrm>
            <a:off x="3490147" y="3063944"/>
            <a:ext cx="2746963"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spc="-101" dirty="0" smtClean="0">
                <a:latin typeface="Bank Gothic"/>
                <a:cs typeface="Bank Gothic"/>
              </a:rPr>
              <a:t>ECCL. 1:14</a:t>
            </a:r>
            <a:endParaRPr lang="en-US" sz="2700" b="1" spc="-101" dirty="0">
              <a:latin typeface="Bank Gothic"/>
              <a:cs typeface="Bank Gothic"/>
            </a:endParaRPr>
          </a:p>
        </p:txBody>
      </p:sp>
      <p:sp>
        <p:nvSpPr>
          <p:cNvPr id="16" name="Content Placeholder 6"/>
          <p:cNvSpPr txBox="1">
            <a:spLocks/>
          </p:cNvSpPr>
          <p:nvPr/>
        </p:nvSpPr>
        <p:spPr>
          <a:xfrm>
            <a:off x="460375" y="3217824"/>
            <a:ext cx="8226037" cy="729311"/>
          </a:xfrm>
          <a:prstGeom prst="rect">
            <a:avLst/>
          </a:prstGeom>
        </p:spPr>
        <p:txBody>
          <a:bodyPr vert="horz" lIns="91428" tIns="45714" rIns="91428" bIns="45714" rtlCol="0">
            <a:noAutofit/>
          </a:bodyPr>
          <a:lstStyle/>
          <a:p>
            <a:pPr marL="342858" indent="-342858">
              <a:spcBef>
                <a:spcPct val="20000"/>
              </a:spcBef>
              <a:buFont typeface="Arial"/>
              <a:buChar char="•"/>
              <a:defRPr/>
            </a:pPr>
            <a:r>
              <a:rPr lang="en-US" sz="4000" b="1" dirty="0" smtClean="0">
                <a:solidFill>
                  <a:schemeClr val="bg1"/>
                </a:solidFill>
                <a:effectLst>
                  <a:outerShdw blurRad="50800" dist="76200" dir="2700000" algn="tl" rotWithShape="0">
                    <a:srgbClr val="000000">
                      <a:alpha val="60000"/>
                    </a:srgbClr>
                  </a:outerShdw>
                </a:effectLst>
                <a:latin typeface="Tahoma"/>
                <a:cs typeface="Tahoma"/>
              </a:rPr>
              <a:t>Scriptural Definition:</a:t>
            </a:r>
            <a:endParaRPr lang="en-US" sz="4000" b="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7" name="Content Placeholder 6"/>
          <p:cNvSpPr txBox="1">
            <a:spLocks/>
          </p:cNvSpPr>
          <p:nvPr/>
        </p:nvSpPr>
        <p:spPr>
          <a:xfrm>
            <a:off x="460376" y="3963291"/>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Lust of the Flesh</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4" name="Content Placeholder 6"/>
          <p:cNvSpPr txBox="1">
            <a:spLocks/>
          </p:cNvSpPr>
          <p:nvPr/>
        </p:nvSpPr>
        <p:spPr>
          <a:xfrm>
            <a:off x="460375" y="2276356"/>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Devoted to worldly pleasures</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9" name="Content Placeholder 6"/>
          <p:cNvSpPr txBox="1">
            <a:spLocks/>
          </p:cNvSpPr>
          <p:nvPr/>
        </p:nvSpPr>
        <p:spPr>
          <a:xfrm>
            <a:off x="460375" y="4662854"/>
            <a:ext cx="8462467"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Lust of the Eyes</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27" name="Content Placeholder 6"/>
          <p:cNvSpPr txBox="1">
            <a:spLocks/>
          </p:cNvSpPr>
          <p:nvPr/>
        </p:nvSpPr>
        <p:spPr>
          <a:xfrm>
            <a:off x="460375" y="5398513"/>
            <a:ext cx="8462467"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Pride of Life</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9" presetClass="entr" presetSubtype="0" accel="100000" fill="hold" grpId="0" nodeType="after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p:cTn id="12" dur="500" fill="hold"/>
                                        <p:tgtEl>
                                          <p:spTgt spid="7">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500" fill="hold"/>
                                        <p:tgtEl>
                                          <p:spTgt spid="7">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500" fill="hold"/>
                                        <p:tgtEl>
                                          <p:spTgt spid="7">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7" presetClass="entr" presetSubtype="1" fill="hold" grpId="0" nodeType="clickEffect">
                                  <p:stCondLst>
                                    <p:cond delay="0"/>
                                  </p:stCondLst>
                                  <p:childTnLst>
                                    <p:set>
                                      <p:cBhvr>
                                        <p:cTn id="19" dur="1" fill="hold">
                                          <p:stCondLst>
                                            <p:cond delay="0"/>
                                          </p:stCondLst>
                                        </p:cTn>
                                        <p:tgtEl>
                                          <p:spTgt spid="12">
                                            <p:txEl>
                                              <p:pRg st="0" end="0"/>
                                            </p:txEl>
                                          </p:spTgt>
                                        </p:tgtEl>
                                        <p:attrNameLst>
                                          <p:attrName>style.visibility</p:attrName>
                                        </p:attrNameLst>
                                      </p:cBhvr>
                                      <p:to>
                                        <p:strVal val="visible"/>
                                      </p:to>
                                    </p:set>
                                    <p:anim calcmode="lin" valueType="num">
                                      <p:cBhvr>
                                        <p:cTn id="20"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12">
                                            <p:txEl>
                                              <p:pRg st="0" end="0"/>
                                            </p:txEl>
                                          </p:spTgt>
                                        </p:tgtEl>
                                        <p:attrNameLst>
                                          <p:attrName>ppt_y</p:attrName>
                                        </p:attrNameLst>
                                      </p:cBhvr>
                                      <p:tavLst>
                                        <p:tav tm="0">
                                          <p:val>
                                            <p:strVal val="#ppt_y-#ppt_h/2"/>
                                          </p:val>
                                        </p:tav>
                                        <p:tav tm="100000">
                                          <p:val>
                                            <p:strVal val="#ppt_y"/>
                                          </p:val>
                                        </p:tav>
                                      </p:tavLst>
                                    </p:anim>
                                    <p:anim calcmode="lin" valueType="num">
                                      <p:cBhvr>
                                        <p:cTn id="22" dur="500" fill="hold"/>
                                        <p:tgtEl>
                                          <p:spTgt spid="12">
                                            <p:txEl>
                                              <p:pRg st="0" end="0"/>
                                            </p:txEl>
                                          </p:spTgt>
                                        </p:tgtEl>
                                        <p:attrNameLst>
                                          <p:attrName>ppt_w</p:attrName>
                                        </p:attrNameLst>
                                      </p:cBhvr>
                                      <p:tavLst>
                                        <p:tav tm="0">
                                          <p:val>
                                            <p:strVal val="#ppt_w"/>
                                          </p:val>
                                        </p:tav>
                                        <p:tav tm="100000">
                                          <p:val>
                                            <p:strVal val="#ppt_w"/>
                                          </p:val>
                                        </p:tav>
                                      </p:tavLst>
                                    </p:anim>
                                    <p:anim calcmode="lin" valueType="num">
                                      <p:cBhvr>
                                        <p:cTn id="23" dur="500" fill="hold"/>
                                        <p:tgtEl>
                                          <p:spTgt spid="12">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17" presetClass="entr" presetSubtype="1" fill="hold" grpId="0" nodeType="clickEffect">
                                  <p:stCondLst>
                                    <p:cond delay="0"/>
                                  </p:stCondLst>
                                  <p:childTnLst>
                                    <p:set>
                                      <p:cBhvr>
                                        <p:cTn id="27" dur="1" fill="hold">
                                          <p:stCondLst>
                                            <p:cond delay="0"/>
                                          </p:stCondLst>
                                        </p:cTn>
                                        <p:tgtEl>
                                          <p:spTgt spid="14">
                                            <p:txEl>
                                              <p:pRg st="0" end="0"/>
                                            </p:txEl>
                                          </p:spTgt>
                                        </p:tgtEl>
                                        <p:attrNameLst>
                                          <p:attrName>style.visibility</p:attrName>
                                        </p:attrNameLst>
                                      </p:cBhvr>
                                      <p:to>
                                        <p:strVal val="visible"/>
                                      </p:to>
                                    </p:set>
                                    <p:anim calcmode="lin" valueType="num">
                                      <p:cBhvr>
                                        <p:cTn id="28"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29" dur="500" fill="hold"/>
                                        <p:tgtEl>
                                          <p:spTgt spid="14">
                                            <p:txEl>
                                              <p:pRg st="0" end="0"/>
                                            </p:txEl>
                                          </p:spTgt>
                                        </p:tgtEl>
                                        <p:attrNameLst>
                                          <p:attrName>ppt_y</p:attrName>
                                        </p:attrNameLst>
                                      </p:cBhvr>
                                      <p:tavLst>
                                        <p:tav tm="0">
                                          <p:val>
                                            <p:strVal val="#ppt_y-#ppt_h/2"/>
                                          </p:val>
                                        </p:tav>
                                        <p:tav tm="100000">
                                          <p:val>
                                            <p:strVal val="#ppt_y"/>
                                          </p:val>
                                        </p:tav>
                                      </p:tavLst>
                                    </p:anim>
                                    <p:anim calcmode="lin" valueType="num">
                                      <p:cBhvr>
                                        <p:cTn id="30" dur="500" fill="hold"/>
                                        <p:tgtEl>
                                          <p:spTgt spid="14">
                                            <p:txEl>
                                              <p:pRg st="0" end="0"/>
                                            </p:txEl>
                                          </p:spTgt>
                                        </p:tgtEl>
                                        <p:attrNameLst>
                                          <p:attrName>ppt_w</p:attrName>
                                        </p:attrNameLst>
                                      </p:cBhvr>
                                      <p:tavLst>
                                        <p:tav tm="0">
                                          <p:val>
                                            <p:strVal val="#ppt_w"/>
                                          </p:val>
                                        </p:tav>
                                        <p:tav tm="100000">
                                          <p:val>
                                            <p:strVal val="#ppt_w"/>
                                          </p:val>
                                        </p:tav>
                                      </p:tavLst>
                                    </p:anim>
                                    <p:anim calcmode="lin" valueType="num">
                                      <p:cBhvr>
                                        <p:cTn id="31" dur="500" fill="hold"/>
                                        <p:tgtEl>
                                          <p:spTgt spid="14">
                                            <p:txEl>
                                              <p:pRg st="0" end="0"/>
                                            </p:txEl>
                                          </p:spTgt>
                                        </p:tgtEl>
                                        <p:attrNameLst>
                                          <p:attrName>ppt_h</p:attrName>
                                        </p:attrNameLst>
                                      </p:cBhvr>
                                      <p:tavLst>
                                        <p:tav tm="0">
                                          <p:val>
                                            <p:fltVal val="0"/>
                                          </p:val>
                                        </p:tav>
                                        <p:tav tm="100000">
                                          <p:val>
                                            <p:strVal val="#ppt_h"/>
                                          </p:val>
                                        </p:tav>
                                      </p:tavLst>
                                    </p:anim>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grpId="1" nodeType="clickEffect">
                                  <p:stCondLst>
                                    <p:cond delay="0"/>
                                  </p:stCondLst>
                                  <p:childTnLst>
                                    <p:set>
                                      <p:cBhvr>
                                        <p:cTn id="39" dur="1" fill="hold">
                                          <p:stCondLst>
                                            <p:cond delay="0"/>
                                          </p:stCondLst>
                                        </p:cTn>
                                        <p:tgtEl>
                                          <p:spTgt spid="13"/>
                                        </p:tgtEl>
                                        <p:attrNameLst>
                                          <p:attrName>style.visibility</p:attrName>
                                        </p:attrNameLst>
                                      </p:cBhvr>
                                      <p:to>
                                        <p:strVal val="hidden"/>
                                      </p:to>
                                    </p:set>
                                  </p:childTnLst>
                                </p:cTn>
                              </p:par>
                            </p:childTnLst>
                          </p:cTn>
                        </p:par>
                        <p:par>
                          <p:cTn id="40" fill="hold">
                            <p:stCondLst>
                              <p:cond delay="0"/>
                            </p:stCondLst>
                            <p:childTnLst>
                              <p:par>
                                <p:cTn id="41" presetID="39" presetClass="entr" presetSubtype="0" accel="100000" fill="hold" grpId="0" nodeType="afterEffect">
                                  <p:stCondLst>
                                    <p:cond delay="0"/>
                                  </p:stCondLst>
                                  <p:childTnLst>
                                    <p:set>
                                      <p:cBhvr>
                                        <p:cTn id="42" dur="1" fill="hold">
                                          <p:stCondLst>
                                            <p:cond delay="0"/>
                                          </p:stCondLst>
                                        </p:cTn>
                                        <p:tgtEl>
                                          <p:spTgt spid="16">
                                            <p:txEl>
                                              <p:pRg st="0" end="0"/>
                                            </p:txEl>
                                          </p:spTgt>
                                        </p:tgtEl>
                                        <p:attrNameLst>
                                          <p:attrName>style.visibility</p:attrName>
                                        </p:attrNameLst>
                                      </p:cBhvr>
                                      <p:to>
                                        <p:strVal val="visible"/>
                                      </p:to>
                                    </p:set>
                                    <p:anim calcmode="lin" valueType="num">
                                      <p:cBhvr>
                                        <p:cTn id="43" dur="500" fill="hold"/>
                                        <p:tgtEl>
                                          <p:spTgt spid="16">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4" dur="500" fill="hold"/>
                                        <p:tgtEl>
                                          <p:spTgt spid="16">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5" dur="500" fill="hold"/>
                                        <p:tgtEl>
                                          <p:spTgt spid="16">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46"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7" presetClass="entr" presetSubtype="1" fill="hold" grpId="0" nodeType="clickEffect">
                                  <p:stCondLst>
                                    <p:cond delay="0"/>
                                  </p:stCondLst>
                                  <p:childTnLst>
                                    <p:set>
                                      <p:cBhvr>
                                        <p:cTn id="50" dur="1" fill="hold">
                                          <p:stCondLst>
                                            <p:cond delay="0"/>
                                          </p:stCondLst>
                                        </p:cTn>
                                        <p:tgtEl>
                                          <p:spTgt spid="17">
                                            <p:txEl>
                                              <p:pRg st="0" end="0"/>
                                            </p:txEl>
                                          </p:spTgt>
                                        </p:tgtEl>
                                        <p:attrNameLst>
                                          <p:attrName>style.visibility</p:attrName>
                                        </p:attrNameLst>
                                      </p:cBhvr>
                                      <p:to>
                                        <p:strVal val="visible"/>
                                      </p:to>
                                    </p:set>
                                    <p:anim calcmode="lin" valueType="num">
                                      <p:cBhvr>
                                        <p:cTn id="51"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52" dur="500" fill="hold"/>
                                        <p:tgtEl>
                                          <p:spTgt spid="17">
                                            <p:txEl>
                                              <p:pRg st="0" end="0"/>
                                            </p:txEl>
                                          </p:spTgt>
                                        </p:tgtEl>
                                        <p:attrNameLst>
                                          <p:attrName>ppt_y</p:attrName>
                                        </p:attrNameLst>
                                      </p:cBhvr>
                                      <p:tavLst>
                                        <p:tav tm="0">
                                          <p:val>
                                            <p:strVal val="#ppt_y-#ppt_h/2"/>
                                          </p:val>
                                        </p:tav>
                                        <p:tav tm="100000">
                                          <p:val>
                                            <p:strVal val="#ppt_y"/>
                                          </p:val>
                                        </p:tav>
                                      </p:tavLst>
                                    </p:anim>
                                    <p:anim calcmode="lin" valueType="num">
                                      <p:cBhvr>
                                        <p:cTn id="53" dur="500" fill="hold"/>
                                        <p:tgtEl>
                                          <p:spTgt spid="17">
                                            <p:txEl>
                                              <p:pRg st="0" end="0"/>
                                            </p:txEl>
                                          </p:spTgt>
                                        </p:tgtEl>
                                        <p:attrNameLst>
                                          <p:attrName>ppt_w</p:attrName>
                                        </p:attrNameLst>
                                      </p:cBhvr>
                                      <p:tavLst>
                                        <p:tav tm="0">
                                          <p:val>
                                            <p:strVal val="#ppt_w"/>
                                          </p:val>
                                        </p:tav>
                                        <p:tav tm="100000">
                                          <p:val>
                                            <p:strVal val="#ppt_w"/>
                                          </p:val>
                                        </p:tav>
                                      </p:tavLst>
                                    </p:anim>
                                    <p:anim calcmode="lin" valueType="num">
                                      <p:cBhvr>
                                        <p:cTn id="54" dur="500" fill="hold"/>
                                        <p:tgtEl>
                                          <p:spTgt spid="17">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55" fill="hold">
                      <p:stCondLst>
                        <p:cond delay="indefinite"/>
                      </p:stCondLst>
                      <p:childTnLst>
                        <p:par>
                          <p:cTn id="56" fill="hold">
                            <p:stCondLst>
                              <p:cond delay="0"/>
                            </p:stCondLst>
                            <p:childTnLst>
                              <p:par>
                                <p:cTn id="57" presetID="17" presetClass="entr" presetSubtype="1" fill="hold" grpId="0" nodeType="clickEffect">
                                  <p:stCondLst>
                                    <p:cond delay="0"/>
                                  </p:stCondLst>
                                  <p:childTnLst>
                                    <p:set>
                                      <p:cBhvr>
                                        <p:cTn id="58" dur="1" fill="hold">
                                          <p:stCondLst>
                                            <p:cond delay="0"/>
                                          </p:stCondLst>
                                        </p:cTn>
                                        <p:tgtEl>
                                          <p:spTgt spid="19">
                                            <p:txEl>
                                              <p:pRg st="0" end="0"/>
                                            </p:txEl>
                                          </p:spTgt>
                                        </p:tgtEl>
                                        <p:attrNameLst>
                                          <p:attrName>style.visibility</p:attrName>
                                        </p:attrNameLst>
                                      </p:cBhvr>
                                      <p:to>
                                        <p:strVal val="visible"/>
                                      </p:to>
                                    </p:set>
                                    <p:anim calcmode="lin" valueType="num">
                                      <p:cBhvr>
                                        <p:cTn id="59"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60" dur="500" fill="hold"/>
                                        <p:tgtEl>
                                          <p:spTgt spid="19">
                                            <p:txEl>
                                              <p:pRg st="0" end="0"/>
                                            </p:txEl>
                                          </p:spTgt>
                                        </p:tgtEl>
                                        <p:attrNameLst>
                                          <p:attrName>ppt_y</p:attrName>
                                        </p:attrNameLst>
                                      </p:cBhvr>
                                      <p:tavLst>
                                        <p:tav tm="0">
                                          <p:val>
                                            <p:strVal val="#ppt_y-#ppt_h/2"/>
                                          </p:val>
                                        </p:tav>
                                        <p:tav tm="100000">
                                          <p:val>
                                            <p:strVal val="#ppt_y"/>
                                          </p:val>
                                        </p:tav>
                                      </p:tavLst>
                                    </p:anim>
                                    <p:anim calcmode="lin" valueType="num">
                                      <p:cBhvr>
                                        <p:cTn id="61" dur="500" fill="hold"/>
                                        <p:tgtEl>
                                          <p:spTgt spid="19">
                                            <p:txEl>
                                              <p:pRg st="0" end="0"/>
                                            </p:txEl>
                                          </p:spTgt>
                                        </p:tgtEl>
                                        <p:attrNameLst>
                                          <p:attrName>ppt_w</p:attrName>
                                        </p:attrNameLst>
                                      </p:cBhvr>
                                      <p:tavLst>
                                        <p:tav tm="0">
                                          <p:val>
                                            <p:strVal val="#ppt_w"/>
                                          </p:val>
                                        </p:tav>
                                        <p:tav tm="100000">
                                          <p:val>
                                            <p:strVal val="#ppt_w"/>
                                          </p:val>
                                        </p:tav>
                                      </p:tavLst>
                                    </p:anim>
                                    <p:anim calcmode="lin" valueType="num">
                                      <p:cBhvr>
                                        <p:cTn id="62" dur="500" fill="hold"/>
                                        <p:tgtEl>
                                          <p:spTgt spid="19">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17" presetClass="entr" presetSubtype="1" fill="hold" grpId="0" nodeType="clickEffect">
                                  <p:stCondLst>
                                    <p:cond delay="0"/>
                                  </p:stCondLst>
                                  <p:childTnLst>
                                    <p:set>
                                      <p:cBhvr>
                                        <p:cTn id="66" dur="1" fill="hold">
                                          <p:stCondLst>
                                            <p:cond delay="0"/>
                                          </p:stCondLst>
                                        </p:cTn>
                                        <p:tgtEl>
                                          <p:spTgt spid="27">
                                            <p:txEl>
                                              <p:pRg st="0" end="0"/>
                                            </p:txEl>
                                          </p:spTgt>
                                        </p:tgtEl>
                                        <p:attrNameLst>
                                          <p:attrName>style.visibility</p:attrName>
                                        </p:attrNameLst>
                                      </p:cBhvr>
                                      <p:to>
                                        <p:strVal val="visible"/>
                                      </p:to>
                                    </p:set>
                                    <p:anim calcmode="lin" valueType="num">
                                      <p:cBhvr>
                                        <p:cTn id="67"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68" dur="500" fill="hold"/>
                                        <p:tgtEl>
                                          <p:spTgt spid="27">
                                            <p:txEl>
                                              <p:pRg st="0" end="0"/>
                                            </p:txEl>
                                          </p:spTgt>
                                        </p:tgtEl>
                                        <p:attrNameLst>
                                          <p:attrName>ppt_y</p:attrName>
                                        </p:attrNameLst>
                                      </p:cBhvr>
                                      <p:tavLst>
                                        <p:tav tm="0">
                                          <p:val>
                                            <p:strVal val="#ppt_y-#ppt_h/2"/>
                                          </p:val>
                                        </p:tav>
                                        <p:tav tm="100000">
                                          <p:val>
                                            <p:strVal val="#ppt_y"/>
                                          </p:val>
                                        </p:tav>
                                      </p:tavLst>
                                    </p:anim>
                                    <p:anim calcmode="lin" valueType="num">
                                      <p:cBhvr>
                                        <p:cTn id="69" dur="500" fill="hold"/>
                                        <p:tgtEl>
                                          <p:spTgt spid="27">
                                            <p:txEl>
                                              <p:pRg st="0" end="0"/>
                                            </p:txEl>
                                          </p:spTgt>
                                        </p:tgtEl>
                                        <p:attrNameLst>
                                          <p:attrName>ppt_w</p:attrName>
                                        </p:attrNameLst>
                                      </p:cBhvr>
                                      <p:tavLst>
                                        <p:tav tm="0">
                                          <p:val>
                                            <p:strVal val="#ppt_w"/>
                                          </p:val>
                                        </p:tav>
                                        <p:tav tm="100000">
                                          <p:val>
                                            <p:strVal val="#ppt_w"/>
                                          </p:val>
                                        </p:tav>
                                      </p:tavLst>
                                    </p:anim>
                                    <p:anim calcmode="lin" valueType="num">
                                      <p:cBhvr>
                                        <p:cTn id="70" dur="500" fill="hold"/>
                                        <p:tgtEl>
                                          <p:spTgt spid="27">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bldP spid="12" grpId="0" build="p"/>
      <p:bldP spid="13" grpId="0" animBg="1"/>
      <p:bldP spid="13" grpId="1" animBg="1"/>
      <p:bldP spid="16" grpId="0" build="p"/>
      <p:bldP spid="17" grpId="0" build="p"/>
      <p:bldP spid="14" grpId="0" build="p"/>
      <p:bldP spid="19" grpId="0" build="p"/>
      <p:bldP spid="2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22947"/>
            <a:ext cx="8683625" cy="837707"/>
          </a:xfrm>
        </p:spPr>
        <p:txBody>
          <a:bodyPr anchor="t" anchorCtr="0">
            <a:noAutofit/>
          </a:bodyPr>
          <a:lstStyle/>
          <a:p>
            <a:pPr algn="l"/>
            <a:r>
              <a:rPr lang="en-US" b="1" i="1" dirty="0" smtClean="0">
                <a:solidFill>
                  <a:schemeClr val="bg1"/>
                </a:solidFill>
                <a:effectLst>
                  <a:outerShdw blurRad="50800" dist="76200" dir="2700000" algn="tl" rotWithShape="0">
                    <a:srgbClr val="000000">
                      <a:alpha val="60000"/>
                    </a:srgbClr>
                  </a:outerShdw>
                </a:effectLst>
                <a:latin typeface="Book Antiqua"/>
                <a:cs typeface="Book Antiqua"/>
              </a:rPr>
              <a:t>Worldliness Demonstrated</a:t>
            </a:r>
            <a:endParaRPr lang="en-US" b="1" i="1" dirty="0">
              <a:solidFill>
                <a:schemeClr val="bg1"/>
              </a:solidFill>
              <a:effectLst>
                <a:outerShdw blurRad="50800" dist="76200" dir="2700000" algn="tl" rotWithShape="0">
                  <a:srgbClr val="000000">
                    <a:alpha val="60000"/>
                  </a:srgbClr>
                </a:outerShdw>
              </a:effectLst>
              <a:latin typeface="Book Antiqua"/>
              <a:cs typeface="Book Antiqua"/>
            </a:endParaRPr>
          </a:p>
        </p:txBody>
      </p:sp>
      <p:sp>
        <p:nvSpPr>
          <p:cNvPr id="7" name="Content Placeholder 6"/>
          <p:cNvSpPr>
            <a:spLocks noGrp="1"/>
          </p:cNvSpPr>
          <p:nvPr>
            <p:ph idx="1"/>
          </p:nvPr>
        </p:nvSpPr>
        <p:spPr>
          <a:xfrm>
            <a:off x="460375" y="865754"/>
            <a:ext cx="8548540" cy="798183"/>
          </a:xfrm>
        </p:spPr>
        <p:txBody>
          <a:bodyPr>
            <a:noAutofit/>
          </a:bodyPr>
          <a:lstStyle/>
          <a:p>
            <a:r>
              <a:rPr lang="en-US" sz="4000" b="1" dirty="0" smtClean="0">
                <a:solidFill>
                  <a:schemeClr val="bg1"/>
                </a:solidFill>
                <a:effectLst>
                  <a:outerShdw blurRad="50800" dist="76200" dir="2700000" algn="tl" rotWithShape="0">
                    <a:srgbClr val="000000">
                      <a:alpha val="60000"/>
                    </a:srgbClr>
                  </a:outerShdw>
                </a:effectLst>
                <a:latin typeface="Tahoma"/>
                <a:cs typeface="Tahoma"/>
              </a:rPr>
              <a:t>Entertainment </a:t>
            </a:r>
            <a:r>
              <a:rPr lang="en-US" sz="4000" b="1" i="1" dirty="0" smtClean="0">
                <a:solidFill>
                  <a:schemeClr val="bg1"/>
                </a:solidFill>
                <a:effectLst>
                  <a:outerShdw blurRad="50800" dist="76200" dir="2700000" algn="tl" rotWithShape="0">
                    <a:srgbClr val="000000">
                      <a:alpha val="60000"/>
                    </a:srgbClr>
                  </a:outerShdw>
                </a:effectLst>
                <a:latin typeface="Tahoma"/>
                <a:cs typeface="Tahoma"/>
              </a:rPr>
              <a:t>vs.</a:t>
            </a:r>
            <a:r>
              <a:rPr lang="en-US" sz="4000" b="1" dirty="0" smtClean="0">
                <a:solidFill>
                  <a:schemeClr val="bg1"/>
                </a:solidFill>
                <a:effectLst>
                  <a:outerShdw blurRad="50800" dist="76200" dir="2700000" algn="tl" rotWithShape="0">
                    <a:srgbClr val="000000">
                      <a:alpha val="60000"/>
                    </a:srgbClr>
                  </a:outerShdw>
                </a:effectLst>
                <a:latin typeface="Tahoma"/>
                <a:cs typeface="Tahoma"/>
              </a:rPr>
              <a:t> God</a:t>
            </a:r>
            <a:endParaRPr lang="en-US" sz="4000" b="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2" name="Content Placeholder 6"/>
          <p:cNvSpPr txBox="1">
            <a:spLocks/>
          </p:cNvSpPr>
          <p:nvPr/>
        </p:nvSpPr>
        <p:spPr>
          <a:xfrm>
            <a:off x="460375" y="1611220"/>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In The Church</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3" name="TextBox 12"/>
          <p:cNvSpPr txBox="1"/>
          <p:nvPr/>
        </p:nvSpPr>
        <p:spPr>
          <a:xfrm>
            <a:off x="3226741" y="3063943"/>
            <a:ext cx="3283185"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spc="-101" dirty="0" smtClean="0">
                <a:latin typeface="Bank Gothic"/>
                <a:cs typeface="Bank Gothic"/>
              </a:rPr>
              <a:t>ROMANS 6:12</a:t>
            </a:r>
            <a:endParaRPr lang="en-US" sz="2700" b="1" spc="-101" dirty="0">
              <a:latin typeface="Bank Gothic"/>
              <a:cs typeface="Bank Gothic"/>
            </a:endParaRPr>
          </a:p>
        </p:txBody>
      </p:sp>
      <p:sp>
        <p:nvSpPr>
          <p:cNvPr id="16" name="Content Placeholder 6"/>
          <p:cNvSpPr txBox="1">
            <a:spLocks/>
          </p:cNvSpPr>
          <p:nvPr/>
        </p:nvSpPr>
        <p:spPr>
          <a:xfrm>
            <a:off x="460375" y="3217824"/>
            <a:ext cx="8226037" cy="729311"/>
          </a:xfrm>
          <a:prstGeom prst="rect">
            <a:avLst/>
          </a:prstGeom>
        </p:spPr>
        <p:txBody>
          <a:bodyPr vert="horz" lIns="91428" tIns="45714" rIns="91428" bIns="45714" rtlCol="0">
            <a:noAutofit/>
          </a:bodyPr>
          <a:lstStyle/>
          <a:p>
            <a:pPr marL="342858" indent="-342858">
              <a:spcBef>
                <a:spcPct val="20000"/>
              </a:spcBef>
              <a:buFont typeface="Arial"/>
              <a:buChar char="•"/>
              <a:defRPr/>
            </a:pPr>
            <a:r>
              <a:rPr lang="en-US" sz="4000" b="1" dirty="0" smtClean="0">
                <a:solidFill>
                  <a:schemeClr val="bg1"/>
                </a:solidFill>
                <a:effectLst>
                  <a:outerShdw blurRad="50800" dist="76200" dir="2700000" algn="tl" rotWithShape="0">
                    <a:srgbClr val="000000">
                      <a:alpha val="60000"/>
                    </a:srgbClr>
                  </a:outerShdw>
                </a:effectLst>
                <a:latin typeface="Tahoma"/>
                <a:cs typeface="Tahoma"/>
              </a:rPr>
              <a:t>Judging: Physical </a:t>
            </a:r>
            <a:r>
              <a:rPr lang="en-US" sz="4000" b="1" i="1" dirty="0" smtClean="0">
                <a:solidFill>
                  <a:schemeClr val="bg1"/>
                </a:solidFill>
                <a:effectLst>
                  <a:outerShdw blurRad="50800" dist="76200" dir="2700000" algn="tl" rotWithShape="0">
                    <a:srgbClr val="000000">
                      <a:alpha val="60000"/>
                    </a:srgbClr>
                  </a:outerShdw>
                </a:effectLst>
                <a:latin typeface="Tahoma"/>
                <a:cs typeface="Tahoma"/>
              </a:rPr>
              <a:t>vs.</a:t>
            </a:r>
            <a:r>
              <a:rPr lang="en-US" sz="4000" b="1" dirty="0" smtClean="0">
                <a:solidFill>
                  <a:schemeClr val="bg1"/>
                </a:solidFill>
                <a:effectLst>
                  <a:outerShdw blurRad="50800" dist="76200" dir="2700000" algn="tl" rotWithShape="0">
                    <a:srgbClr val="000000">
                      <a:alpha val="60000"/>
                    </a:srgbClr>
                  </a:outerShdw>
                </a:effectLst>
                <a:latin typeface="Tahoma"/>
                <a:cs typeface="Tahoma"/>
              </a:rPr>
              <a:t> Spiritual</a:t>
            </a:r>
            <a:endParaRPr lang="en-US" sz="4000" b="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30" name="TextBox 29"/>
          <p:cNvSpPr txBox="1"/>
          <p:nvPr/>
        </p:nvSpPr>
        <p:spPr>
          <a:xfrm>
            <a:off x="3461925" y="5458235"/>
            <a:ext cx="3546593"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LUKE </a:t>
            </a:r>
            <a:r>
              <a:rPr lang="en-US" sz="2700" b="1" dirty="0" smtClean="0">
                <a:latin typeface="Bank Gothic"/>
                <a:cs typeface="Bank Gothic"/>
              </a:rPr>
              <a:t>10:41, 42</a:t>
            </a:r>
            <a:endParaRPr lang="en-US" sz="2700" b="1" dirty="0">
              <a:latin typeface="Bank Gothic"/>
              <a:cs typeface="Bank Gothic"/>
            </a:endParaRPr>
          </a:p>
        </p:txBody>
      </p:sp>
      <p:sp>
        <p:nvSpPr>
          <p:cNvPr id="17" name="Content Placeholder 6"/>
          <p:cNvSpPr txBox="1">
            <a:spLocks/>
          </p:cNvSpPr>
          <p:nvPr/>
        </p:nvSpPr>
        <p:spPr>
          <a:xfrm>
            <a:off x="460376" y="3963291"/>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In The Church</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4" name="Content Placeholder 6"/>
          <p:cNvSpPr txBox="1">
            <a:spLocks/>
          </p:cNvSpPr>
          <p:nvPr/>
        </p:nvSpPr>
        <p:spPr>
          <a:xfrm>
            <a:off x="460375" y="2276356"/>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In Our Personal Lives</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9" name="Content Placeholder 6"/>
          <p:cNvSpPr txBox="1">
            <a:spLocks/>
          </p:cNvSpPr>
          <p:nvPr/>
        </p:nvSpPr>
        <p:spPr>
          <a:xfrm>
            <a:off x="460375" y="4662854"/>
            <a:ext cx="8462467"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In Our Personal Lives</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9" presetClass="entr" presetSubtype="0" accel="100000" fill="hold" grpId="0" nodeType="after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p:cTn id="12" dur="500" fill="hold"/>
                                        <p:tgtEl>
                                          <p:spTgt spid="7">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500" fill="hold"/>
                                        <p:tgtEl>
                                          <p:spTgt spid="7">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500" fill="hold"/>
                                        <p:tgtEl>
                                          <p:spTgt spid="7">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7" presetClass="entr" presetSubtype="1" fill="hold" grpId="0" nodeType="clickEffect">
                                  <p:stCondLst>
                                    <p:cond delay="0"/>
                                  </p:stCondLst>
                                  <p:childTnLst>
                                    <p:set>
                                      <p:cBhvr>
                                        <p:cTn id="19" dur="1" fill="hold">
                                          <p:stCondLst>
                                            <p:cond delay="0"/>
                                          </p:stCondLst>
                                        </p:cTn>
                                        <p:tgtEl>
                                          <p:spTgt spid="12">
                                            <p:txEl>
                                              <p:pRg st="0" end="0"/>
                                            </p:txEl>
                                          </p:spTgt>
                                        </p:tgtEl>
                                        <p:attrNameLst>
                                          <p:attrName>style.visibility</p:attrName>
                                        </p:attrNameLst>
                                      </p:cBhvr>
                                      <p:to>
                                        <p:strVal val="visible"/>
                                      </p:to>
                                    </p:set>
                                    <p:anim calcmode="lin" valueType="num">
                                      <p:cBhvr>
                                        <p:cTn id="20"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12">
                                            <p:txEl>
                                              <p:pRg st="0" end="0"/>
                                            </p:txEl>
                                          </p:spTgt>
                                        </p:tgtEl>
                                        <p:attrNameLst>
                                          <p:attrName>ppt_y</p:attrName>
                                        </p:attrNameLst>
                                      </p:cBhvr>
                                      <p:tavLst>
                                        <p:tav tm="0">
                                          <p:val>
                                            <p:strVal val="#ppt_y-#ppt_h/2"/>
                                          </p:val>
                                        </p:tav>
                                        <p:tav tm="100000">
                                          <p:val>
                                            <p:strVal val="#ppt_y"/>
                                          </p:val>
                                        </p:tav>
                                      </p:tavLst>
                                    </p:anim>
                                    <p:anim calcmode="lin" valueType="num">
                                      <p:cBhvr>
                                        <p:cTn id="22" dur="500" fill="hold"/>
                                        <p:tgtEl>
                                          <p:spTgt spid="12">
                                            <p:txEl>
                                              <p:pRg st="0" end="0"/>
                                            </p:txEl>
                                          </p:spTgt>
                                        </p:tgtEl>
                                        <p:attrNameLst>
                                          <p:attrName>ppt_w</p:attrName>
                                        </p:attrNameLst>
                                      </p:cBhvr>
                                      <p:tavLst>
                                        <p:tav tm="0">
                                          <p:val>
                                            <p:strVal val="#ppt_w"/>
                                          </p:val>
                                        </p:tav>
                                        <p:tav tm="100000">
                                          <p:val>
                                            <p:strVal val="#ppt_w"/>
                                          </p:val>
                                        </p:tav>
                                      </p:tavLst>
                                    </p:anim>
                                    <p:anim calcmode="lin" valueType="num">
                                      <p:cBhvr>
                                        <p:cTn id="23" dur="500" fill="hold"/>
                                        <p:tgtEl>
                                          <p:spTgt spid="12">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17" presetClass="entr" presetSubtype="1" fill="hold" grpId="0" nodeType="clickEffect">
                                  <p:stCondLst>
                                    <p:cond delay="0"/>
                                  </p:stCondLst>
                                  <p:childTnLst>
                                    <p:set>
                                      <p:cBhvr>
                                        <p:cTn id="27" dur="1" fill="hold">
                                          <p:stCondLst>
                                            <p:cond delay="0"/>
                                          </p:stCondLst>
                                        </p:cTn>
                                        <p:tgtEl>
                                          <p:spTgt spid="14">
                                            <p:txEl>
                                              <p:pRg st="0" end="0"/>
                                            </p:txEl>
                                          </p:spTgt>
                                        </p:tgtEl>
                                        <p:attrNameLst>
                                          <p:attrName>style.visibility</p:attrName>
                                        </p:attrNameLst>
                                      </p:cBhvr>
                                      <p:to>
                                        <p:strVal val="visible"/>
                                      </p:to>
                                    </p:set>
                                    <p:anim calcmode="lin" valueType="num">
                                      <p:cBhvr>
                                        <p:cTn id="28"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29" dur="500" fill="hold"/>
                                        <p:tgtEl>
                                          <p:spTgt spid="14">
                                            <p:txEl>
                                              <p:pRg st="0" end="0"/>
                                            </p:txEl>
                                          </p:spTgt>
                                        </p:tgtEl>
                                        <p:attrNameLst>
                                          <p:attrName>ppt_y</p:attrName>
                                        </p:attrNameLst>
                                      </p:cBhvr>
                                      <p:tavLst>
                                        <p:tav tm="0">
                                          <p:val>
                                            <p:strVal val="#ppt_y-#ppt_h/2"/>
                                          </p:val>
                                        </p:tav>
                                        <p:tav tm="100000">
                                          <p:val>
                                            <p:strVal val="#ppt_y"/>
                                          </p:val>
                                        </p:tav>
                                      </p:tavLst>
                                    </p:anim>
                                    <p:anim calcmode="lin" valueType="num">
                                      <p:cBhvr>
                                        <p:cTn id="30" dur="500" fill="hold"/>
                                        <p:tgtEl>
                                          <p:spTgt spid="14">
                                            <p:txEl>
                                              <p:pRg st="0" end="0"/>
                                            </p:txEl>
                                          </p:spTgt>
                                        </p:tgtEl>
                                        <p:attrNameLst>
                                          <p:attrName>ppt_w</p:attrName>
                                        </p:attrNameLst>
                                      </p:cBhvr>
                                      <p:tavLst>
                                        <p:tav tm="0">
                                          <p:val>
                                            <p:strVal val="#ppt_w"/>
                                          </p:val>
                                        </p:tav>
                                        <p:tav tm="100000">
                                          <p:val>
                                            <p:strVal val="#ppt_w"/>
                                          </p:val>
                                        </p:tav>
                                      </p:tavLst>
                                    </p:anim>
                                    <p:anim calcmode="lin" valueType="num">
                                      <p:cBhvr>
                                        <p:cTn id="31" dur="500" fill="hold"/>
                                        <p:tgtEl>
                                          <p:spTgt spid="14">
                                            <p:txEl>
                                              <p:pRg st="0" end="0"/>
                                            </p:txEl>
                                          </p:spTgt>
                                        </p:tgtEl>
                                        <p:attrNameLst>
                                          <p:attrName>ppt_h</p:attrName>
                                        </p:attrNameLst>
                                      </p:cBhvr>
                                      <p:tavLst>
                                        <p:tav tm="0">
                                          <p:val>
                                            <p:fltVal val="0"/>
                                          </p:val>
                                        </p:tav>
                                        <p:tav tm="100000">
                                          <p:val>
                                            <p:strVal val="#ppt_h"/>
                                          </p:val>
                                        </p:tav>
                                      </p:tavLst>
                                    </p:anim>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grpId="1" nodeType="clickEffect">
                                  <p:stCondLst>
                                    <p:cond delay="0"/>
                                  </p:stCondLst>
                                  <p:childTnLst>
                                    <p:set>
                                      <p:cBhvr>
                                        <p:cTn id="39" dur="1" fill="hold">
                                          <p:stCondLst>
                                            <p:cond delay="0"/>
                                          </p:stCondLst>
                                        </p:cTn>
                                        <p:tgtEl>
                                          <p:spTgt spid="13"/>
                                        </p:tgtEl>
                                        <p:attrNameLst>
                                          <p:attrName>style.visibility</p:attrName>
                                        </p:attrNameLst>
                                      </p:cBhvr>
                                      <p:to>
                                        <p:strVal val="hidden"/>
                                      </p:to>
                                    </p:set>
                                  </p:childTnLst>
                                </p:cTn>
                              </p:par>
                            </p:childTnLst>
                          </p:cTn>
                        </p:par>
                        <p:par>
                          <p:cTn id="40" fill="hold">
                            <p:stCondLst>
                              <p:cond delay="0"/>
                            </p:stCondLst>
                            <p:childTnLst>
                              <p:par>
                                <p:cTn id="41" presetID="39" presetClass="entr" presetSubtype="0" accel="100000" fill="hold" grpId="0" nodeType="afterEffect">
                                  <p:stCondLst>
                                    <p:cond delay="0"/>
                                  </p:stCondLst>
                                  <p:childTnLst>
                                    <p:set>
                                      <p:cBhvr>
                                        <p:cTn id="42" dur="1" fill="hold">
                                          <p:stCondLst>
                                            <p:cond delay="0"/>
                                          </p:stCondLst>
                                        </p:cTn>
                                        <p:tgtEl>
                                          <p:spTgt spid="16">
                                            <p:txEl>
                                              <p:pRg st="0" end="0"/>
                                            </p:txEl>
                                          </p:spTgt>
                                        </p:tgtEl>
                                        <p:attrNameLst>
                                          <p:attrName>style.visibility</p:attrName>
                                        </p:attrNameLst>
                                      </p:cBhvr>
                                      <p:to>
                                        <p:strVal val="visible"/>
                                      </p:to>
                                    </p:set>
                                    <p:anim calcmode="lin" valueType="num">
                                      <p:cBhvr>
                                        <p:cTn id="43" dur="500" fill="hold"/>
                                        <p:tgtEl>
                                          <p:spTgt spid="16">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4" dur="500" fill="hold"/>
                                        <p:tgtEl>
                                          <p:spTgt spid="16">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5" dur="500" fill="hold"/>
                                        <p:tgtEl>
                                          <p:spTgt spid="16">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46"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7" presetClass="entr" presetSubtype="1" fill="hold" grpId="0" nodeType="clickEffect">
                                  <p:stCondLst>
                                    <p:cond delay="0"/>
                                  </p:stCondLst>
                                  <p:childTnLst>
                                    <p:set>
                                      <p:cBhvr>
                                        <p:cTn id="50" dur="1" fill="hold">
                                          <p:stCondLst>
                                            <p:cond delay="0"/>
                                          </p:stCondLst>
                                        </p:cTn>
                                        <p:tgtEl>
                                          <p:spTgt spid="17">
                                            <p:txEl>
                                              <p:pRg st="0" end="0"/>
                                            </p:txEl>
                                          </p:spTgt>
                                        </p:tgtEl>
                                        <p:attrNameLst>
                                          <p:attrName>style.visibility</p:attrName>
                                        </p:attrNameLst>
                                      </p:cBhvr>
                                      <p:to>
                                        <p:strVal val="visible"/>
                                      </p:to>
                                    </p:set>
                                    <p:anim calcmode="lin" valueType="num">
                                      <p:cBhvr>
                                        <p:cTn id="51"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52" dur="500" fill="hold"/>
                                        <p:tgtEl>
                                          <p:spTgt spid="17">
                                            <p:txEl>
                                              <p:pRg st="0" end="0"/>
                                            </p:txEl>
                                          </p:spTgt>
                                        </p:tgtEl>
                                        <p:attrNameLst>
                                          <p:attrName>ppt_y</p:attrName>
                                        </p:attrNameLst>
                                      </p:cBhvr>
                                      <p:tavLst>
                                        <p:tav tm="0">
                                          <p:val>
                                            <p:strVal val="#ppt_y-#ppt_h/2"/>
                                          </p:val>
                                        </p:tav>
                                        <p:tav tm="100000">
                                          <p:val>
                                            <p:strVal val="#ppt_y"/>
                                          </p:val>
                                        </p:tav>
                                      </p:tavLst>
                                    </p:anim>
                                    <p:anim calcmode="lin" valueType="num">
                                      <p:cBhvr>
                                        <p:cTn id="53" dur="500" fill="hold"/>
                                        <p:tgtEl>
                                          <p:spTgt spid="17">
                                            <p:txEl>
                                              <p:pRg st="0" end="0"/>
                                            </p:txEl>
                                          </p:spTgt>
                                        </p:tgtEl>
                                        <p:attrNameLst>
                                          <p:attrName>ppt_w</p:attrName>
                                        </p:attrNameLst>
                                      </p:cBhvr>
                                      <p:tavLst>
                                        <p:tav tm="0">
                                          <p:val>
                                            <p:strVal val="#ppt_w"/>
                                          </p:val>
                                        </p:tav>
                                        <p:tav tm="100000">
                                          <p:val>
                                            <p:strVal val="#ppt_w"/>
                                          </p:val>
                                        </p:tav>
                                      </p:tavLst>
                                    </p:anim>
                                    <p:anim calcmode="lin" valueType="num">
                                      <p:cBhvr>
                                        <p:cTn id="54" dur="500" fill="hold"/>
                                        <p:tgtEl>
                                          <p:spTgt spid="17">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55" fill="hold">
                      <p:stCondLst>
                        <p:cond delay="indefinite"/>
                      </p:stCondLst>
                      <p:childTnLst>
                        <p:par>
                          <p:cTn id="56" fill="hold">
                            <p:stCondLst>
                              <p:cond delay="0"/>
                            </p:stCondLst>
                            <p:childTnLst>
                              <p:par>
                                <p:cTn id="57" presetID="17" presetClass="entr" presetSubtype="1" fill="hold" grpId="0" nodeType="clickEffect">
                                  <p:stCondLst>
                                    <p:cond delay="0"/>
                                  </p:stCondLst>
                                  <p:childTnLst>
                                    <p:set>
                                      <p:cBhvr>
                                        <p:cTn id="58" dur="1" fill="hold">
                                          <p:stCondLst>
                                            <p:cond delay="0"/>
                                          </p:stCondLst>
                                        </p:cTn>
                                        <p:tgtEl>
                                          <p:spTgt spid="19">
                                            <p:txEl>
                                              <p:pRg st="0" end="0"/>
                                            </p:txEl>
                                          </p:spTgt>
                                        </p:tgtEl>
                                        <p:attrNameLst>
                                          <p:attrName>style.visibility</p:attrName>
                                        </p:attrNameLst>
                                      </p:cBhvr>
                                      <p:to>
                                        <p:strVal val="visible"/>
                                      </p:to>
                                    </p:set>
                                    <p:anim calcmode="lin" valueType="num">
                                      <p:cBhvr>
                                        <p:cTn id="59"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60" dur="500" fill="hold"/>
                                        <p:tgtEl>
                                          <p:spTgt spid="19">
                                            <p:txEl>
                                              <p:pRg st="0" end="0"/>
                                            </p:txEl>
                                          </p:spTgt>
                                        </p:tgtEl>
                                        <p:attrNameLst>
                                          <p:attrName>ppt_y</p:attrName>
                                        </p:attrNameLst>
                                      </p:cBhvr>
                                      <p:tavLst>
                                        <p:tav tm="0">
                                          <p:val>
                                            <p:strVal val="#ppt_y-#ppt_h/2"/>
                                          </p:val>
                                        </p:tav>
                                        <p:tav tm="100000">
                                          <p:val>
                                            <p:strVal val="#ppt_y"/>
                                          </p:val>
                                        </p:tav>
                                      </p:tavLst>
                                    </p:anim>
                                    <p:anim calcmode="lin" valueType="num">
                                      <p:cBhvr>
                                        <p:cTn id="61" dur="500" fill="hold"/>
                                        <p:tgtEl>
                                          <p:spTgt spid="19">
                                            <p:txEl>
                                              <p:pRg st="0" end="0"/>
                                            </p:txEl>
                                          </p:spTgt>
                                        </p:tgtEl>
                                        <p:attrNameLst>
                                          <p:attrName>ppt_w</p:attrName>
                                        </p:attrNameLst>
                                      </p:cBhvr>
                                      <p:tavLst>
                                        <p:tav tm="0">
                                          <p:val>
                                            <p:strVal val="#ppt_w"/>
                                          </p:val>
                                        </p:tav>
                                        <p:tav tm="100000">
                                          <p:val>
                                            <p:strVal val="#ppt_w"/>
                                          </p:val>
                                        </p:tav>
                                      </p:tavLst>
                                    </p:anim>
                                    <p:anim calcmode="lin" valueType="num">
                                      <p:cBhvr>
                                        <p:cTn id="62" dur="500" fill="hold"/>
                                        <p:tgtEl>
                                          <p:spTgt spid="19">
                                            <p:txEl>
                                              <p:pRg st="0" end="0"/>
                                            </p:txEl>
                                          </p:spTgt>
                                        </p:tgtEl>
                                        <p:attrNameLst>
                                          <p:attrName>ppt_h</p:attrName>
                                        </p:attrNameLst>
                                      </p:cBhvr>
                                      <p:tavLst>
                                        <p:tav tm="0">
                                          <p:val>
                                            <p:fltVal val="0"/>
                                          </p:val>
                                        </p:tav>
                                        <p:tav tm="100000">
                                          <p:val>
                                            <p:strVal val="#ppt_h"/>
                                          </p:val>
                                        </p:tav>
                                      </p:tavLst>
                                    </p:anim>
                                  </p:childTnLst>
                                </p:cTn>
                              </p:par>
                            </p:childTnLst>
                          </p:cTn>
                        </p:par>
                        <p:par>
                          <p:cTn id="63" fill="hold">
                            <p:stCondLst>
                              <p:cond delay="500"/>
                            </p:stCondLst>
                            <p:childTnLst>
                              <p:par>
                                <p:cTn id="64" presetID="10" presetClass="entr" presetSubtype="0" fill="hold" grpId="0" nodeType="after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bldP spid="12" grpId="0" build="p"/>
      <p:bldP spid="13" grpId="0" animBg="1"/>
      <p:bldP spid="13" grpId="1" animBg="1"/>
      <p:bldP spid="16" grpId="0" build="p"/>
      <p:bldP spid="30" grpId="0" animBg="1"/>
      <p:bldP spid="17" grpId="0" build="p"/>
      <p:bldP spid="14" grpId="0" build="p"/>
      <p:bldP spid="1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22947"/>
            <a:ext cx="8683625" cy="837707"/>
          </a:xfrm>
        </p:spPr>
        <p:txBody>
          <a:bodyPr anchor="t" anchorCtr="0">
            <a:noAutofit/>
          </a:bodyPr>
          <a:lstStyle/>
          <a:p>
            <a:pPr algn="l"/>
            <a:r>
              <a:rPr lang="en-US" b="1" i="1" dirty="0" smtClean="0">
                <a:solidFill>
                  <a:schemeClr val="bg1"/>
                </a:solidFill>
                <a:effectLst>
                  <a:outerShdw blurRad="50800" dist="76200" dir="2700000" algn="tl" rotWithShape="0">
                    <a:srgbClr val="000000">
                      <a:alpha val="60000"/>
                    </a:srgbClr>
                  </a:outerShdw>
                </a:effectLst>
                <a:latin typeface="Book Antiqua"/>
                <a:cs typeface="Book Antiqua"/>
              </a:rPr>
              <a:t>Worldliness Demonstrated</a:t>
            </a:r>
            <a:endParaRPr lang="en-US" b="1" i="1" dirty="0">
              <a:solidFill>
                <a:schemeClr val="bg1"/>
              </a:solidFill>
              <a:effectLst>
                <a:outerShdw blurRad="50800" dist="76200" dir="2700000" algn="tl" rotWithShape="0">
                  <a:srgbClr val="000000">
                    <a:alpha val="60000"/>
                  </a:srgbClr>
                </a:outerShdw>
              </a:effectLst>
              <a:latin typeface="Book Antiqua"/>
              <a:cs typeface="Book Antiqua"/>
            </a:endParaRPr>
          </a:p>
        </p:txBody>
      </p:sp>
      <p:sp>
        <p:nvSpPr>
          <p:cNvPr id="7" name="Content Placeholder 6"/>
          <p:cNvSpPr>
            <a:spLocks noGrp="1"/>
          </p:cNvSpPr>
          <p:nvPr>
            <p:ph idx="1"/>
          </p:nvPr>
        </p:nvSpPr>
        <p:spPr>
          <a:xfrm>
            <a:off x="460375" y="865754"/>
            <a:ext cx="8548540" cy="798183"/>
          </a:xfrm>
        </p:spPr>
        <p:txBody>
          <a:bodyPr>
            <a:noAutofit/>
          </a:bodyPr>
          <a:lstStyle/>
          <a:p>
            <a:r>
              <a:rPr lang="en-US" sz="4000" b="1" dirty="0" smtClean="0">
                <a:solidFill>
                  <a:schemeClr val="bg1"/>
                </a:solidFill>
                <a:effectLst>
                  <a:outerShdw blurRad="50800" dist="76200" dir="2700000" algn="tl" rotWithShape="0">
                    <a:srgbClr val="000000">
                      <a:alpha val="60000"/>
                    </a:srgbClr>
                  </a:outerShdw>
                </a:effectLst>
                <a:latin typeface="Tahoma"/>
                <a:cs typeface="Tahoma"/>
              </a:rPr>
              <a:t>Man’s Teaching </a:t>
            </a:r>
            <a:r>
              <a:rPr lang="en-US" sz="4000" b="1" i="1" dirty="0" smtClean="0">
                <a:solidFill>
                  <a:schemeClr val="bg1"/>
                </a:solidFill>
                <a:effectLst>
                  <a:outerShdw blurRad="50800" dist="76200" dir="2700000" algn="tl" rotWithShape="0">
                    <a:srgbClr val="000000">
                      <a:alpha val="60000"/>
                    </a:srgbClr>
                  </a:outerShdw>
                </a:effectLst>
                <a:latin typeface="Tahoma"/>
                <a:cs typeface="Tahoma"/>
              </a:rPr>
              <a:t>vs.</a:t>
            </a:r>
            <a:r>
              <a:rPr lang="en-US" sz="4000" b="1" dirty="0" smtClean="0">
                <a:solidFill>
                  <a:schemeClr val="bg1"/>
                </a:solidFill>
                <a:effectLst>
                  <a:outerShdw blurRad="50800" dist="76200" dir="2700000" algn="tl" rotWithShape="0">
                    <a:srgbClr val="000000">
                      <a:alpha val="60000"/>
                    </a:srgbClr>
                  </a:outerShdw>
                </a:effectLst>
                <a:latin typeface="Tahoma"/>
                <a:cs typeface="Tahoma"/>
              </a:rPr>
              <a:t> Scripture</a:t>
            </a:r>
            <a:endParaRPr lang="en-US" sz="4000" b="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2" name="Content Placeholder 6"/>
          <p:cNvSpPr txBox="1">
            <a:spLocks/>
          </p:cNvSpPr>
          <p:nvPr/>
        </p:nvSpPr>
        <p:spPr>
          <a:xfrm>
            <a:off x="460375" y="1611220"/>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In The Church</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4" name="Content Placeholder 6"/>
          <p:cNvSpPr txBox="1">
            <a:spLocks/>
          </p:cNvSpPr>
          <p:nvPr/>
        </p:nvSpPr>
        <p:spPr>
          <a:xfrm>
            <a:off x="460375" y="2276356"/>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In Our Personal Lives</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Tree>
    <p:extLst>
      <p:ext uri="{BB962C8B-B14F-4D97-AF65-F5344CB8AC3E}">
        <p14:creationId xmlns:p14="http://schemas.microsoft.com/office/powerpoint/2010/main" val="428579448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afterEffect">
                                  <p:stCondLst>
                                    <p:cond delay="25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7">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7">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1" fill="hold" grpId="0"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anim calcmode="lin" valueType="num">
                                      <p:cBhvr>
                                        <p:cTn id="15"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2">
                                            <p:txEl>
                                              <p:pRg st="0" end="0"/>
                                            </p:txEl>
                                          </p:spTgt>
                                        </p:tgtEl>
                                        <p:attrNameLst>
                                          <p:attrName>ppt_y</p:attrName>
                                        </p:attrNameLst>
                                      </p:cBhvr>
                                      <p:tavLst>
                                        <p:tav tm="0">
                                          <p:val>
                                            <p:strVal val="#ppt_y-#ppt_h/2"/>
                                          </p:val>
                                        </p:tav>
                                        <p:tav tm="100000">
                                          <p:val>
                                            <p:strVal val="#ppt_y"/>
                                          </p:val>
                                        </p:tav>
                                      </p:tavLst>
                                    </p:anim>
                                    <p:anim calcmode="lin" valueType="num">
                                      <p:cBhvr>
                                        <p:cTn id="17" dur="500" fill="hold"/>
                                        <p:tgtEl>
                                          <p:spTgt spid="12">
                                            <p:txEl>
                                              <p:pRg st="0" end="0"/>
                                            </p:txEl>
                                          </p:spTgt>
                                        </p:tgtEl>
                                        <p:attrNameLst>
                                          <p:attrName>ppt_w</p:attrName>
                                        </p:attrNameLst>
                                      </p:cBhvr>
                                      <p:tavLst>
                                        <p:tav tm="0">
                                          <p:val>
                                            <p:strVal val="#ppt_w"/>
                                          </p:val>
                                        </p:tav>
                                        <p:tav tm="100000">
                                          <p:val>
                                            <p:strVal val="#ppt_w"/>
                                          </p:val>
                                        </p:tav>
                                      </p:tavLst>
                                    </p:anim>
                                    <p:anim calcmode="lin" valueType="num">
                                      <p:cBhvr>
                                        <p:cTn id="18" dur="500" fill="hold"/>
                                        <p:tgtEl>
                                          <p:spTgt spid="12">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1" fill="hold" grpId="0" nodeType="clickEffect">
                                  <p:stCondLst>
                                    <p:cond delay="0"/>
                                  </p:stCondLst>
                                  <p:childTnLst>
                                    <p:set>
                                      <p:cBhvr>
                                        <p:cTn id="22" dur="1" fill="hold">
                                          <p:stCondLst>
                                            <p:cond delay="0"/>
                                          </p:stCondLst>
                                        </p:cTn>
                                        <p:tgtEl>
                                          <p:spTgt spid="14">
                                            <p:txEl>
                                              <p:pRg st="0" end="0"/>
                                            </p:txEl>
                                          </p:spTgt>
                                        </p:tgtEl>
                                        <p:attrNameLst>
                                          <p:attrName>style.visibility</p:attrName>
                                        </p:attrNameLst>
                                      </p:cBhvr>
                                      <p:to>
                                        <p:strVal val="visible"/>
                                      </p:to>
                                    </p:set>
                                    <p:anim calcmode="lin" valueType="num">
                                      <p:cBhvr>
                                        <p:cTn id="23"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24" dur="500" fill="hold"/>
                                        <p:tgtEl>
                                          <p:spTgt spid="14">
                                            <p:txEl>
                                              <p:pRg st="0" end="0"/>
                                            </p:txEl>
                                          </p:spTgt>
                                        </p:tgtEl>
                                        <p:attrNameLst>
                                          <p:attrName>ppt_y</p:attrName>
                                        </p:attrNameLst>
                                      </p:cBhvr>
                                      <p:tavLst>
                                        <p:tav tm="0">
                                          <p:val>
                                            <p:strVal val="#ppt_y-#ppt_h/2"/>
                                          </p:val>
                                        </p:tav>
                                        <p:tav tm="100000">
                                          <p:val>
                                            <p:strVal val="#ppt_y"/>
                                          </p:val>
                                        </p:tav>
                                      </p:tavLst>
                                    </p:anim>
                                    <p:anim calcmode="lin" valueType="num">
                                      <p:cBhvr>
                                        <p:cTn id="25" dur="500" fill="hold"/>
                                        <p:tgtEl>
                                          <p:spTgt spid="14">
                                            <p:txEl>
                                              <p:pRg st="0" end="0"/>
                                            </p:txEl>
                                          </p:spTgt>
                                        </p:tgtEl>
                                        <p:attrNameLst>
                                          <p:attrName>ppt_w</p:attrName>
                                        </p:attrNameLst>
                                      </p:cBhvr>
                                      <p:tavLst>
                                        <p:tav tm="0">
                                          <p:val>
                                            <p:strVal val="#ppt_w"/>
                                          </p:val>
                                        </p:tav>
                                        <p:tav tm="100000">
                                          <p:val>
                                            <p:strVal val="#ppt_w"/>
                                          </p:val>
                                        </p:tav>
                                      </p:tavLst>
                                    </p:anim>
                                    <p:anim calcmode="lin" valueType="num">
                                      <p:cBhvr>
                                        <p:cTn id="26" dur="500" fill="hold"/>
                                        <p:tgtEl>
                                          <p:spTgt spid="14">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2" grpId="0" build="p"/>
      <p:bldP spid="1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22947"/>
            <a:ext cx="8683625" cy="837707"/>
          </a:xfrm>
        </p:spPr>
        <p:txBody>
          <a:bodyPr anchor="t" anchorCtr="0">
            <a:noAutofit/>
          </a:bodyPr>
          <a:lstStyle/>
          <a:p>
            <a:pPr algn="l"/>
            <a:r>
              <a:rPr lang="en-US" b="1" i="1" dirty="0" smtClean="0">
                <a:solidFill>
                  <a:schemeClr val="bg1"/>
                </a:solidFill>
                <a:effectLst>
                  <a:outerShdw blurRad="50800" dist="76200" dir="2700000" algn="tl" rotWithShape="0">
                    <a:srgbClr val="000000">
                      <a:alpha val="60000"/>
                    </a:srgbClr>
                  </a:outerShdw>
                </a:effectLst>
                <a:latin typeface="Book Antiqua"/>
                <a:cs typeface="Book Antiqua"/>
              </a:rPr>
              <a:t>The Danger of Worldliness</a:t>
            </a:r>
            <a:endParaRPr lang="en-US" b="1" i="1" dirty="0">
              <a:solidFill>
                <a:schemeClr val="bg1"/>
              </a:solidFill>
              <a:effectLst>
                <a:outerShdw blurRad="50800" dist="76200" dir="2700000" algn="tl" rotWithShape="0">
                  <a:srgbClr val="000000">
                    <a:alpha val="60000"/>
                  </a:srgbClr>
                </a:outerShdw>
              </a:effectLst>
              <a:latin typeface="Book Antiqua"/>
              <a:cs typeface="Book Antiqua"/>
            </a:endParaRPr>
          </a:p>
        </p:txBody>
      </p:sp>
      <p:sp>
        <p:nvSpPr>
          <p:cNvPr id="7" name="Content Placeholder 6"/>
          <p:cNvSpPr>
            <a:spLocks noGrp="1"/>
          </p:cNvSpPr>
          <p:nvPr>
            <p:ph idx="1"/>
          </p:nvPr>
        </p:nvSpPr>
        <p:spPr>
          <a:xfrm>
            <a:off x="460375" y="865754"/>
            <a:ext cx="8548540" cy="798183"/>
          </a:xfrm>
        </p:spPr>
        <p:txBody>
          <a:bodyPr>
            <a:noAutofit/>
          </a:bodyPr>
          <a:lstStyle/>
          <a:p>
            <a:r>
              <a:rPr lang="en-US" sz="4000" b="1" dirty="0" smtClean="0">
                <a:solidFill>
                  <a:schemeClr val="bg1"/>
                </a:solidFill>
                <a:effectLst>
                  <a:outerShdw blurRad="50800" dist="76200" dir="2700000" algn="tl" rotWithShape="0">
                    <a:srgbClr val="000000">
                      <a:alpha val="60000"/>
                    </a:srgbClr>
                  </a:outerShdw>
                </a:effectLst>
                <a:latin typeface="Tahoma"/>
                <a:cs typeface="Tahoma"/>
              </a:rPr>
              <a:t>Chokes Out The Word</a:t>
            </a:r>
            <a:endParaRPr lang="en-US" sz="4000" b="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2" name="Content Placeholder 6"/>
          <p:cNvSpPr txBox="1">
            <a:spLocks/>
          </p:cNvSpPr>
          <p:nvPr/>
        </p:nvSpPr>
        <p:spPr>
          <a:xfrm>
            <a:off x="460375" y="2147443"/>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Leaving Us Vulnerable</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3" name="TextBox 12"/>
          <p:cNvSpPr txBox="1"/>
          <p:nvPr/>
        </p:nvSpPr>
        <p:spPr>
          <a:xfrm>
            <a:off x="3245556" y="4239870"/>
            <a:ext cx="2859852"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spc="-101" dirty="0" smtClean="0">
                <a:latin typeface="Bank Gothic"/>
                <a:cs typeface="Bank Gothic"/>
              </a:rPr>
              <a:t>JOHN 15:12</a:t>
            </a:r>
            <a:endParaRPr lang="en-US" sz="2700" b="1" spc="-101" dirty="0">
              <a:latin typeface="Bank Gothic"/>
              <a:cs typeface="Bank Gothic"/>
            </a:endParaRPr>
          </a:p>
        </p:txBody>
      </p:sp>
      <p:sp>
        <p:nvSpPr>
          <p:cNvPr id="30" name="TextBox 29"/>
          <p:cNvSpPr txBox="1"/>
          <p:nvPr/>
        </p:nvSpPr>
        <p:spPr>
          <a:xfrm>
            <a:off x="3245556" y="1657643"/>
            <a:ext cx="2859851"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MATT. 13:22</a:t>
            </a:r>
            <a:endParaRPr lang="en-US" sz="2700" b="1" dirty="0">
              <a:latin typeface="Bank Gothic"/>
              <a:cs typeface="Bank Gothic"/>
            </a:endParaRPr>
          </a:p>
        </p:txBody>
      </p:sp>
      <p:sp>
        <p:nvSpPr>
          <p:cNvPr id="14" name="Content Placeholder 6"/>
          <p:cNvSpPr txBox="1">
            <a:spLocks/>
          </p:cNvSpPr>
          <p:nvPr/>
        </p:nvSpPr>
        <p:spPr>
          <a:xfrm>
            <a:off x="460375" y="3452283"/>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Making Us Unfruitful</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1" name="TextBox 10"/>
          <p:cNvSpPr txBox="1"/>
          <p:nvPr/>
        </p:nvSpPr>
        <p:spPr>
          <a:xfrm>
            <a:off x="338667" y="2951361"/>
            <a:ext cx="8429037"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MATT. 4:1-11</a:t>
            </a:r>
            <a:r>
              <a:rPr lang="en-US" sz="2700" b="1" smtClean="0">
                <a:latin typeface="Bank Gothic"/>
                <a:cs typeface="Bank Gothic"/>
              </a:rPr>
              <a:t>; </a:t>
            </a:r>
            <a:r>
              <a:rPr lang="en-US" sz="2700" b="1" smtClean="0">
                <a:latin typeface="Bank Gothic"/>
                <a:cs typeface="Bank Gothic"/>
              </a:rPr>
              <a:t>2</a:t>
            </a:r>
            <a:r>
              <a:rPr lang="en-US" sz="2700" b="1" baseline="30000" smtClean="0">
                <a:latin typeface="Bank Gothic"/>
                <a:cs typeface="Bank Gothic"/>
              </a:rPr>
              <a:t>nd</a:t>
            </a:r>
            <a:r>
              <a:rPr lang="en-US" sz="2700" b="1" smtClean="0">
                <a:latin typeface="Bank Gothic"/>
                <a:cs typeface="Bank Gothic"/>
              </a:rPr>
              <a:t> PET</a:t>
            </a:r>
            <a:r>
              <a:rPr lang="en-US" sz="2700" b="1" dirty="0" smtClean="0">
                <a:latin typeface="Bank Gothic"/>
                <a:cs typeface="Bank Gothic"/>
              </a:rPr>
              <a:t>. 2:20; PSA. 119:11</a:t>
            </a:r>
            <a:endParaRPr lang="en-US" sz="2700" b="1" dirty="0">
              <a:latin typeface="Bank Gothic"/>
              <a:cs typeface="Bank Gothic"/>
            </a:endParaRPr>
          </a:p>
        </p:txBody>
      </p:sp>
      <p:sp>
        <p:nvSpPr>
          <p:cNvPr id="15" name="TextBox 14"/>
          <p:cNvSpPr txBox="1"/>
          <p:nvPr/>
        </p:nvSpPr>
        <p:spPr>
          <a:xfrm>
            <a:off x="2229556" y="5539973"/>
            <a:ext cx="4938888"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spc="-101" dirty="0" smtClean="0">
                <a:latin typeface="Bank Gothic"/>
                <a:cs typeface="Bank Gothic"/>
              </a:rPr>
              <a:t>HEB. 12:1, 2; COL. 3:1, 2</a:t>
            </a:r>
            <a:endParaRPr lang="en-US" sz="2700" b="1" spc="-101" dirty="0">
              <a:latin typeface="Bank Gothic"/>
              <a:cs typeface="Bank Gothic"/>
            </a:endParaRPr>
          </a:p>
        </p:txBody>
      </p:sp>
      <p:sp>
        <p:nvSpPr>
          <p:cNvPr id="18" name="Content Placeholder 6"/>
          <p:cNvSpPr txBox="1">
            <a:spLocks/>
          </p:cNvSpPr>
          <p:nvPr/>
        </p:nvSpPr>
        <p:spPr>
          <a:xfrm>
            <a:off x="460375" y="4752386"/>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The Answer: Focus on Jesus</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Tree>
    <p:extLst>
      <p:ext uri="{BB962C8B-B14F-4D97-AF65-F5344CB8AC3E}">
        <p14:creationId xmlns:p14="http://schemas.microsoft.com/office/powerpoint/2010/main" val="22811661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9" presetClass="entr" presetSubtype="0" accel="100000" fill="hold" grpId="0" nodeType="after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p:cTn id="12" dur="500" fill="hold"/>
                                        <p:tgtEl>
                                          <p:spTgt spid="7">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500" fill="hold"/>
                                        <p:tgtEl>
                                          <p:spTgt spid="7">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500" fill="hold"/>
                                        <p:tgtEl>
                                          <p:spTgt spid="7">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childTnLst>
                    </p:cTn>
                  </p:par>
                  <p:par>
                    <p:cTn id="20" fill="hold">
                      <p:stCondLst>
                        <p:cond delay="indefinite"/>
                      </p:stCondLst>
                      <p:childTnLst>
                        <p:par>
                          <p:cTn id="21" fill="hold">
                            <p:stCondLst>
                              <p:cond delay="0"/>
                            </p:stCondLst>
                            <p:childTnLst>
                              <p:par>
                                <p:cTn id="22" presetID="17" presetClass="entr" presetSubtype="1" fill="hold" grpId="0" nodeType="clickEffect">
                                  <p:stCondLst>
                                    <p:cond delay="0"/>
                                  </p:stCondLst>
                                  <p:childTnLst>
                                    <p:set>
                                      <p:cBhvr>
                                        <p:cTn id="23" dur="1" fill="hold">
                                          <p:stCondLst>
                                            <p:cond delay="0"/>
                                          </p:stCondLst>
                                        </p:cTn>
                                        <p:tgtEl>
                                          <p:spTgt spid="12">
                                            <p:txEl>
                                              <p:pRg st="0" end="0"/>
                                            </p:txEl>
                                          </p:spTgt>
                                        </p:tgtEl>
                                        <p:attrNameLst>
                                          <p:attrName>style.visibility</p:attrName>
                                        </p:attrNameLst>
                                      </p:cBhvr>
                                      <p:to>
                                        <p:strVal val="visible"/>
                                      </p:to>
                                    </p:set>
                                    <p:anim calcmode="lin" valueType="num">
                                      <p:cBhvr>
                                        <p:cTn id="24"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5" dur="500" fill="hold"/>
                                        <p:tgtEl>
                                          <p:spTgt spid="12">
                                            <p:txEl>
                                              <p:pRg st="0" end="0"/>
                                            </p:txEl>
                                          </p:spTgt>
                                        </p:tgtEl>
                                        <p:attrNameLst>
                                          <p:attrName>ppt_y</p:attrName>
                                        </p:attrNameLst>
                                      </p:cBhvr>
                                      <p:tavLst>
                                        <p:tav tm="0">
                                          <p:val>
                                            <p:strVal val="#ppt_y-#ppt_h/2"/>
                                          </p:val>
                                        </p:tav>
                                        <p:tav tm="100000">
                                          <p:val>
                                            <p:strVal val="#ppt_y"/>
                                          </p:val>
                                        </p:tav>
                                      </p:tavLst>
                                    </p:anim>
                                    <p:anim calcmode="lin" valueType="num">
                                      <p:cBhvr>
                                        <p:cTn id="26" dur="500" fill="hold"/>
                                        <p:tgtEl>
                                          <p:spTgt spid="12">
                                            <p:txEl>
                                              <p:pRg st="0" end="0"/>
                                            </p:txEl>
                                          </p:spTgt>
                                        </p:tgtEl>
                                        <p:attrNameLst>
                                          <p:attrName>ppt_w</p:attrName>
                                        </p:attrNameLst>
                                      </p:cBhvr>
                                      <p:tavLst>
                                        <p:tav tm="0">
                                          <p:val>
                                            <p:strVal val="#ppt_w"/>
                                          </p:val>
                                        </p:tav>
                                        <p:tav tm="100000">
                                          <p:val>
                                            <p:strVal val="#ppt_w"/>
                                          </p:val>
                                        </p:tav>
                                      </p:tavLst>
                                    </p:anim>
                                    <p:anim calcmode="lin" valueType="num">
                                      <p:cBhvr>
                                        <p:cTn id="27" dur="500" fill="hold"/>
                                        <p:tgtEl>
                                          <p:spTgt spid="12">
                                            <p:txEl>
                                              <p:pRg st="0" end="0"/>
                                            </p:txEl>
                                          </p:spTgt>
                                        </p:tgtEl>
                                        <p:attrNameLst>
                                          <p:attrName>ppt_h</p:attrName>
                                        </p:attrNameLst>
                                      </p:cBhvr>
                                      <p:tavLst>
                                        <p:tav tm="0">
                                          <p:val>
                                            <p:fltVal val="0"/>
                                          </p:val>
                                        </p:tav>
                                        <p:tav tm="100000">
                                          <p:val>
                                            <p:strVal val="#ppt_h"/>
                                          </p:val>
                                        </p:tav>
                                      </p:tavLst>
                                    </p:anim>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1" fill="hold" grpId="0" nodeType="clickEffect">
                                  <p:stCondLst>
                                    <p:cond delay="0"/>
                                  </p:stCondLst>
                                  <p:childTnLst>
                                    <p:set>
                                      <p:cBhvr>
                                        <p:cTn id="35" dur="1" fill="hold">
                                          <p:stCondLst>
                                            <p:cond delay="0"/>
                                          </p:stCondLst>
                                        </p:cTn>
                                        <p:tgtEl>
                                          <p:spTgt spid="14">
                                            <p:txEl>
                                              <p:pRg st="0" end="0"/>
                                            </p:txEl>
                                          </p:spTgt>
                                        </p:tgtEl>
                                        <p:attrNameLst>
                                          <p:attrName>style.visibility</p:attrName>
                                        </p:attrNameLst>
                                      </p:cBhvr>
                                      <p:to>
                                        <p:strVal val="visible"/>
                                      </p:to>
                                    </p:set>
                                    <p:anim calcmode="lin" valueType="num">
                                      <p:cBhvr>
                                        <p:cTn id="36"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37" dur="500" fill="hold"/>
                                        <p:tgtEl>
                                          <p:spTgt spid="14">
                                            <p:txEl>
                                              <p:pRg st="0" end="0"/>
                                            </p:txEl>
                                          </p:spTgt>
                                        </p:tgtEl>
                                        <p:attrNameLst>
                                          <p:attrName>ppt_y</p:attrName>
                                        </p:attrNameLst>
                                      </p:cBhvr>
                                      <p:tavLst>
                                        <p:tav tm="0">
                                          <p:val>
                                            <p:strVal val="#ppt_y-#ppt_h/2"/>
                                          </p:val>
                                        </p:tav>
                                        <p:tav tm="100000">
                                          <p:val>
                                            <p:strVal val="#ppt_y"/>
                                          </p:val>
                                        </p:tav>
                                      </p:tavLst>
                                    </p:anim>
                                    <p:anim calcmode="lin" valueType="num">
                                      <p:cBhvr>
                                        <p:cTn id="38" dur="500" fill="hold"/>
                                        <p:tgtEl>
                                          <p:spTgt spid="14">
                                            <p:txEl>
                                              <p:pRg st="0" end="0"/>
                                            </p:txEl>
                                          </p:spTgt>
                                        </p:tgtEl>
                                        <p:attrNameLst>
                                          <p:attrName>ppt_w</p:attrName>
                                        </p:attrNameLst>
                                      </p:cBhvr>
                                      <p:tavLst>
                                        <p:tav tm="0">
                                          <p:val>
                                            <p:strVal val="#ppt_w"/>
                                          </p:val>
                                        </p:tav>
                                        <p:tav tm="100000">
                                          <p:val>
                                            <p:strVal val="#ppt_w"/>
                                          </p:val>
                                        </p:tav>
                                      </p:tavLst>
                                    </p:anim>
                                    <p:anim calcmode="lin" valueType="num">
                                      <p:cBhvr>
                                        <p:cTn id="39" dur="500" fill="hold"/>
                                        <p:tgtEl>
                                          <p:spTgt spid="14">
                                            <p:txEl>
                                              <p:pRg st="0" end="0"/>
                                            </p:txEl>
                                          </p:spTgt>
                                        </p:tgtEl>
                                        <p:attrNameLst>
                                          <p:attrName>ppt_h</p:attrName>
                                        </p:attrNameLst>
                                      </p:cBhvr>
                                      <p:tavLst>
                                        <p:tav tm="0">
                                          <p:val>
                                            <p:fltVal val="0"/>
                                          </p:val>
                                        </p:tav>
                                        <p:tav tm="100000">
                                          <p:val>
                                            <p:strVal val="#ppt_h"/>
                                          </p:val>
                                        </p:tav>
                                      </p:tavLst>
                                    </p:anim>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par>
                    <p:cTn id="44" fill="hold">
                      <p:stCondLst>
                        <p:cond delay="indefinite"/>
                      </p:stCondLst>
                      <p:childTnLst>
                        <p:par>
                          <p:cTn id="45" fill="hold">
                            <p:stCondLst>
                              <p:cond delay="0"/>
                            </p:stCondLst>
                            <p:childTnLst>
                              <p:par>
                                <p:cTn id="46" presetID="17" presetClass="entr" presetSubtype="1" fill="hold" grpId="0" nodeType="clickEffect">
                                  <p:stCondLst>
                                    <p:cond delay="0"/>
                                  </p:stCondLst>
                                  <p:childTnLst>
                                    <p:set>
                                      <p:cBhvr>
                                        <p:cTn id="47" dur="1" fill="hold">
                                          <p:stCondLst>
                                            <p:cond delay="0"/>
                                          </p:stCondLst>
                                        </p:cTn>
                                        <p:tgtEl>
                                          <p:spTgt spid="18">
                                            <p:txEl>
                                              <p:pRg st="0" end="0"/>
                                            </p:txEl>
                                          </p:spTgt>
                                        </p:tgtEl>
                                        <p:attrNameLst>
                                          <p:attrName>style.visibility</p:attrName>
                                        </p:attrNameLst>
                                      </p:cBhvr>
                                      <p:to>
                                        <p:strVal val="visible"/>
                                      </p:to>
                                    </p:set>
                                    <p:anim calcmode="lin" valueType="num">
                                      <p:cBhvr>
                                        <p:cTn id="48"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49" dur="500" fill="hold"/>
                                        <p:tgtEl>
                                          <p:spTgt spid="18">
                                            <p:txEl>
                                              <p:pRg st="0" end="0"/>
                                            </p:txEl>
                                          </p:spTgt>
                                        </p:tgtEl>
                                        <p:attrNameLst>
                                          <p:attrName>ppt_y</p:attrName>
                                        </p:attrNameLst>
                                      </p:cBhvr>
                                      <p:tavLst>
                                        <p:tav tm="0">
                                          <p:val>
                                            <p:strVal val="#ppt_y-#ppt_h/2"/>
                                          </p:val>
                                        </p:tav>
                                        <p:tav tm="100000">
                                          <p:val>
                                            <p:strVal val="#ppt_y"/>
                                          </p:val>
                                        </p:tav>
                                      </p:tavLst>
                                    </p:anim>
                                    <p:anim calcmode="lin" valueType="num">
                                      <p:cBhvr>
                                        <p:cTn id="50" dur="500" fill="hold"/>
                                        <p:tgtEl>
                                          <p:spTgt spid="18">
                                            <p:txEl>
                                              <p:pRg st="0" end="0"/>
                                            </p:txEl>
                                          </p:spTgt>
                                        </p:tgtEl>
                                        <p:attrNameLst>
                                          <p:attrName>ppt_w</p:attrName>
                                        </p:attrNameLst>
                                      </p:cBhvr>
                                      <p:tavLst>
                                        <p:tav tm="0">
                                          <p:val>
                                            <p:strVal val="#ppt_w"/>
                                          </p:val>
                                        </p:tav>
                                        <p:tav tm="100000">
                                          <p:val>
                                            <p:strVal val="#ppt_w"/>
                                          </p:val>
                                        </p:tav>
                                      </p:tavLst>
                                    </p:anim>
                                    <p:anim calcmode="lin" valueType="num">
                                      <p:cBhvr>
                                        <p:cTn id="51" dur="500" fill="hold"/>
                                        <p:tgtEl>
                                          <p:spTgt spid="18">
                                            <p:txEl>
                                              <p:pRg st="0" end="0"/>
                                            </p:txEl>
                                          </p:spTgt>
                                        </p:tgtEl>
                                        <p:attrNameLst>
                                          <p:attrName>ppt_h</p:attrName>
                                        </p:attrNameLst>
                                      </p:cBhvr>
                                      <p:tavLst>
                                        <p:tav tm="0">
                                          <p:val>
                                            <p:fltVal val="0"/>
                                          </p:val>
                                        </p:tav>
                                        <p:tav tm="100000">
                                          <p:val>
                                            <p:strVal val="#ppt_h"/>
                                          </p:val>
                                        </p:tav>
                                      </p:tavLst>
                                    </p:anim>
                                  </p:childTnLst>
                                </p:cTn>
                              </p:par>
                            </p:childTnLst>
                          </p:cTn>
                        </p:par>
                        <p:par>
                          <p:cTn id="52" fill="hold">
                            <p:stCondLst>
                              <p:cond delay="500"/>
                            </p:stCondLst>
                            <p:childTnLst>
                              <p:par>
                                <p:cTn id="53" presetID="10"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bldP spid="12" grpId="0" build="p"/>
      <p:bldP spid="13" grpId="0" animBg="1"/>
      <p:bldP spid="30" grpId="0" animBg="1"/>
      <p:bldP spid="14" grpId="0" build="p"/>
      <p:bldP spid="11" grpId="0" animBg="1"/>
      <p:bldP spid="15" grpId="0" animBg="1"/>
      <p:bldP spid="1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22947"/>
            <a:ext cx="8683625" cy="837707"/>
          </a:xfrm>
        </p:spPr>
        <p:txBody>
          <a:bodyPr anchor="t" anchorCtr="0">
            <a:noAutofit/>
          </a:bodyPr>
          <a:lstStyle/>
          <a:p>
            <a:pPr algn="l"/>
            <a:r>
              <a:rPr lang="en-US" b="1" i="1" dirty="0" smtClean="0">
                <a:solidFill>
                  <a:schemeClr val="bg1"/>
                </a:solidFill>
                <a:effectLst>
                  <a:outerShdw blurRad="50800" dist="76200" dir="2700000" algn="tl" rotWithShape="0">
                    <a:srgbClr val="000000">
                      <a:alpha val="60000"/>
                    </a:srgbClr>
                  </a:outerShdw>
                </a:effectLst>
                <a:latin typeface="Book Antiqua"/>
                <a:cs typeface="Book Antiqua"/>
              </a:rPr>
              <a:t>The Danger of Worldliness</a:t>
            </a:r>
            <a:endParaRPr lang="en-US" b="1" i="1" dirty="0">
              <a:solidFill>
                <a:schemeClr val="bg1"/>
              </a:solidFill>
              <a:effectLst>
                <a:outerShdw blurRad="50800" dist="76200" dir="2700000" algn="tl" rotWithShape="0">
                  <a:srgbClr val="000000">
                    <a:alpha val="60000"/>
                  </a:srgbClr>
                </a:outerShdw>
              </a:effectLst>
              <a:latin typeface="Book Antiqua"/>
              <a:cs typeface="Book Antiqua"/>
            </a:endParaRPr>
          </a:p>
        </p:txBody>
      </p:sp>
      <p:sp>
        <p:nvSpPr>
          <p:cNvPr id="8" name="Content Placeholder 6"/>
          <p:cNvSpPr>
            <a:spLocks noGrp="1"/>
          </p:cNvSpPr>
          <p:nvPr>
            <p:ph idx="1"/>
          </p:nvPr>
        </p:nvSpPr>
        <p:spPr>
          <a:xfrm>
            <a:off x="460375" y="865754"/>
            <a:ext cx="8548540" cy="798183"/>
          </a:xfrm>
        </p:spPr>
        <p:txBody>
          <a:bodyPr>
            <a:noAutofit/>
          </a:bodyPr>
          <a:lstStyle/>
          <a:p>
            <a:r>
              <a:rPr lang="en-US" sz="4000" b="1" dirty="0" smtClean="0">
                <a:solidFill>
                  <a:schemeClr val="bg1"/>
                </a:solidFill>
                <a:effectLst>
                  <a:outerShdw blurRad="50800" dist="76200" dir="2700000" algn="tl" rotWithShape="0">
                    <a:srgbClr val="000000">
                      <a:alpha val="60000"/>
                    </a:srgbClr>
                  </a:outerShdw>
                </a:effectLst>
                <a:latin typeface="Tahoma"/>
                <a:cs typeface="Tahoma"/>
              </a:rPr>
              <a:t>Forsaking The Lord</a:t>
            </a:r>
            <a:endParaRPr lang="en-US" sz="4000" b="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9" name="Content Placeholder 6"/>
          <p:cNvSpPr txBox="1">
            <a:spLocks/>
          </p:cNvSpPr>
          <p:nvPr/>
        </p:nvSpPr>
        <p:spPr>
          <a:xfrm>
            <a:off x="460375" y="2147443"/>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His Name Profaned </a:t>
            </a:r>
            <a:r>
              <a:rPr lang="en-US" sz="3600" b="1" i="1" dirty="0" err="1" smtClean="0">
                <a:solidFill>
                  <a:schemeClr val="bg1"/>
                </a:solidFill>
                <a:effectLst>
                  <a:outerShdw blurRad="50800" dist="76200" dir="2700000" algn="tl" rotWithShape="0">
                    <a:srgbClr val="000000">
                      <a:alpha val="60000"/>
                    </a:srgbClr>
                  </a:outerShdw>
                </a:effectLst>
                <a:latin typeface="Tahoma"/>
                <a:cs typeface="Tahoma"/>
              </a:rPr>
              <a:t>Bec</a:t>
            </a: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 Of Us</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0" name="TextBox 9"/>
          <p:cNvSpPr txBox="1"/>
          <p:nvPr/>
        </p:nvSpPr>
        <p:spPr>
          <a:xfrm>
            <a:off x="2417704" y="4239870"/>
            <a:ext cx="4318000"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spc="-101" dirty="0" smtClean="0">
                <a:latin typeface="Bank Gothic"/>
                <a:cs typeface="Bank Gothic"/>
              </a:rPr>
              <a:t>HEB. 2:1-4; 10:36-39</a:t>
            </a:r>
            <a:endParaRPr lang="en-US" sz="2700" b="1" spc="-101" dirty="0">
              <a:latin typeface="Bank Gothic"/>
              <a:cs typeface="Bank Gothic"/>
            </a:endParaRPr>
          </a:p>
        </p:txBody>
      </p:sp>
      <p:sp>
        <p:nvSpPr>
          <p:cNvPr id="11" name="TextBox 10"/>
          <p:cNvSpPr txBox="1"/>
          <p:nvPr/>
        </p:nvSpPr>
        <p:spPr>
          <a:xfrm>
            <a:off x="3245556" y="1657643"/>
            <a:ext cx="2859851"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2</a:t>
            </a:r>
            <a:r>
              <a:rPr lang="en-US" sz="2700" b="1" baseline="30000" dirty="0" smtClean="0">
                <a:latin typeface="Bank Gothic"/>
                <a:cs typeface="Bank Gothic"/>
              </a:rPr>
              <a:t>ND</a:t>
            </a:r>
            <a:r>
              <a:rPr lang="en-US" sz="2700" b="1" dirty="0" smtClean="0">
                <a:latin typeface="Bank Gothic"/>
                <a:cs typeface="Bank Gothic"/>
              </a:rPr>
              <a:t> TIM. 4:10</a:t>
            </a:r>
            <a:endParaRPr lang="en-US" sz="2700" b="1" dirty="0">
              <a:latin typeface="Bank Gothic"/>
              <a:cs typeface="Bank Gothic"/>
            </a:endParaRPr>
          </a:p>
        </p:txBody>
      </p:sp>
      <p:sp>
        <p:nvSpPr>
          <p:cNvPr id="13" name="Content Placeholder 6"/>
          <p:cNvSpPr txBox="1">
            <a:spLocks/>
          </p:cNvSpPr>
          <p:nvPr/>
        </p:nvSpPr>
        <p:spPr>
          <a:xfrm>
            <a:off x="460375" y="3452283"/>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Liable To Condemnation</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5" name="TextBox 14"/>
          <p:cNvSpPr txBox="1"/>
          <p:nvPr/>
        </p:nvSpPr>
        <p:spPr>
          <a:xfrm>
            <a:off x="2681111" y="2951361"/>
            <a:ext cx="3800593"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EZEKIEL 36:20-23</a:t>
            </a:r>
            <a:endParaRPr lang="en-US" sz="2700" b="1" dirty="0">
              <a:latin typeface="Bank Gothic"/>
              <a:cs typeface="Bank Gothic"/>
            </a:endParaRPr>
          </a:p>
        </p:txBody>
      </p:sp>
      <p:sp>
        <p:nvSpPr>
          <p:cNvPr id="16" name="TextBox 15"/>
          <p:cNvSpPr txBox="1"/>
          <p:nvPr/>
        </p:nvSpPr>
        <p:spPr>
          <a:xfrm>
            <a:off x="3132666" y="5539973"/>
            <a:ext cx="2897481"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spc="-101" dirty="0" smtClean="0">
                <a:latin typeface="Bank Gothic"/>
                <a:cs typeface="Bank Gothic"/>
              </a:rPr>
              <a:t>LUKE 14:33</a:t>
            </a:r>
            <a:endParaRPr lang="en-US" sz="2700" b="1" spc="-101" dirty="0">
              <a:latin typeface="Bank Gothic"/>
              <a:cs typeface="Bank Gothic"/>
            </a:endParaRPr>
          </a:p>
        </p:txBody>
      </p:sp>
      <p:sp>
        <p:nvSpPr>
          <p:cNvPr id="17" name="Content Placeholder 6"/>
          <p:cNvSpPr txBox="1">
            <a:spLocks/>
          </p:cNvSpPr>
          <p:nvPr/>
        </p:nvSpPr>
        <p:spPr>
          <a:xfrm>
            <a:off x="460375" y="4752386"/>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The Answer: Forsake All</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Tree>
    <p:extLst>
      <p:ext uri="{BB962C8B-B14F-4D97-AF65-F5344CB8AC3E}">
        <p14:creationId xmlns:p14="http://schemas.microsoft.com/office/powerpoint/2010/main" val="295366652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8">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8">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7" presetClass="entr" presetSubtype="1" fill="hold" grpId="0"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anim calcmode="lin" valueType="num">
                                      <p:cBhvr>
                                        <p:cTn id="19"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0" dur="500" fill="hold"/>
                                        <p:tgtEl>
                                          <p:spTgt spid="9">
                                            <p:txEl>
                                              <p:pRg st="0" end="0"/>
                                            </p:txEl>
                                          </p:spTgt>
                                        </p:tgtEl>
                                        <p:attrNameLst>
                                          <p:attrName>ppt_y</p:attrName>
                                        </p:attrNameLst>
                                      </p:cBhvr>
                                      <p:tavLst>
                                        <p:tav tm="0">
                                          <p:val>
                                            <p:strVal val="#ppt_y-#ppt_h/2"/>
                                          </p:val>
                                        </p:tav>
                                        <p:tav tm="100000">
                                          <p:val>
                                            <p:strVal val="#ppt_y"/>
                                          </p:val>
                                        </p:tav>
                                      </p:tavLst>
                                    </p:anim>
                                    <p:anim calcmode="lin" valueType="num">
                                      <p:cBhvr>
                                        <p:cTn id="21" dur="500" fill="hold"/>
                                        <p:tgtEl>
                                          <p:spTgt spid="9">
                                            <p:txEl>
                                              <p:pRg st="0" end="0"/>
                                            </p:txEl>
                                          </p:spTgt>
                                        </p:tgtEl>
                                        <p:attrNameLst>
                                          <p:attrName>ppt_w</p:attrName>
                                        </p:attrNameLst>
                                      </p:cBhvr>
                                      <p:tavLst>
                                        <p:tav tm="0">
                                          <p:val>
                                            <p:strVal val="#ppt_w"/>
                                          </p:val>
                                        </p:tav>
                                        <p:tav tm="100000">
                                          <p:val>
                                            <p:strVal val="#ppt_w"/>
                                          </p:val>
                                        </p:tav>
                                      </p:tavLst>
                                    </p:anim>
                                    <p:anim calcmode="lin" valueType="num">
                                      <p:cBhvr>
                                        <p:cTn id="22" dur="500" fill="hold"/>
                                        <p:tgtEl>
                                          <p:spTgt spid="9">
                                            <p:txEl>
                                              <p:pRg st="0" end="0"/>
                                            </p:txEl>
                                          </p:spTgt>
                                        </p:tgtEl>
                                        <p:attrNameLst>
                                          <p:attrName>ppt_h</p:attrName>
                                        </p:attrNameLst>
                                      </p:cBhvr>
                                      <p:tavLst>
                                        <p:tav tm="0">
                                          <p:val>
                                            <p:fltVal val="0"/>
                                          </p:val>
                                        </p:tav>
                                        <p:tav tm="100000">
                                          <p:val>
                                            <p:strVal val="#ppt_h"/>
                                          </p:val>
                                        </p:tav>
                                      </p:tavLst>
                                    </p:anim>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7" presetClass="entr" presetSubtype="1" fill="hold" grpId="0" nodeType="click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anim calcmode="lin" valueType="num">
                                      <p:cBhvr>
                                        <p:cTn id="31"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32" dur="500" fill="hold"/>
                                        <p:tgtEl>
                                          <p:spTgt spid="13">
                                            <p:txEl>
                                              <p:pRg st="0" end="0"/>
                                            </p:txEl>
                                          </p:spTgt>
                                        </p:tgtEl>
                                        <p:attrNameLst>
                                          <p:attrName>ppt_y</p:attrName>
                                        </p:attrNameLst>
                                      </p:cBhvr>
                                      <p:tavLst>
                                        <p:tav tm="0">
                                          <p:val>
                                            <p:strVal val="#ppt_y-#ppt_h/2"/>
                                          </p:val>
                                        </p:tav>
                                        <p:tav tm="100000">
                                          <p:val>
                                            <p:strVal val="#ppt_y"/>
                                          </p:val>
                                        </p:tav>
                                      </p:tavLst>
                                    </p:anim>
                                    <p:anim calcmode="lin" valueType="num">
                                      <p:cBhvr>
                                        <p:cTn id="33" dur="500" fill="hold"/>
                                        <p:tgtEl>
                                          <p:spTgt spid="13">
                                            <p:txEl>
                                              <p:pRg st="0" end="0"/>
                                            </p:txEl>
                                          </p:spTgt>
                                        </p:tgtEl>
                                        <p:attrNameLst>
                                          <p:attrName>ppt_w</p:attrName>
                                        </p:attrNameLst>
                                      </p:cBhvr>
                                      <p:tavLst>
                                        <p:tav tm="0">
                                          <p:val>
                                            <p:strVal val="#ppt_w"/>
                                          </p:val>
                                        </p:tav>
                                        <p:tav tm="100000">
                                          <p:val>
                                            <p:strVal val="#ppt_w"/>
                                          </p:val>
                                        </p:tav>
                                      </p:tavLst>
                                    </p:anim>
                                    <p:anim calcmode="lin" valueType="num">
                                      <p:cBhvr>
                                        <p:cTn id="34" dur="500" fill="hold"/>
                                        <p:tgtEl>
                                          <p:spTgt spid="13">
                                            <p:txEl>
                                              <p:pRg st="0" end="0"/>
                                            </p:txEl>
                                          </p:spTgt>
                                        </p:tgtEl>
                                        <p:attrNameLst>
                                          <p:attrName>ppt_h</p:attrName>
                                        </p:attrNameLst>
                                      </p:cBhvr>
                                      <p:tavLst>
                                        <p:tav tm="0">
                                          <p:val>
                                            <p:fltVal val="0"/>
                                          </p:val>
                                        </p:tav>
                                        <p:tav tm="100000">
                                          <p:val>
                                            <p:strVal val="#ppt_h"/>
                                          </p:val>
                                        </p:tav>
                                      </p:tavLst>
                                    </p:anim>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17" presetClass="entr" presetSubtype="1" fill="hold" grpId="0" nodeType="clickEffect">
                                  <p:stCondLst>
                                    <p:cond delay="0"/>
                                  </p:stCondLst>
                                  <p:childTnLst>
                                    <p:set>
                                      <p:cBhvr>
                                        <p:cTn id="42" dur="1" fill="hold">
                                          <p:stCondLst>
                                            <p:cond delay="0"/>
                                          </p:stCondLst>
                                        </p:cTn>
                                        <p:tgtEl>
                                          <p:spTgt spid="17">
                                            <p:txEl>
                                              <p:pRg st="0" end="0"/>
                                            </p:txEl>
                                          </p:spTgt>
                                        </p:tgtEl>
                                        <p:attrNameLst>
                                          <p:attrName>style.visibility</p:attrName>
                                        </p:attrNameLst>
                                      </p:cBhvr>
                                      <p:to>
                                        <p:strVal val="visible"/>
                                      </p:to>
                                    </p:set>
                                    <p:anim calcmode="lin" valueType="num">
                                      <p:cBhvr>
                                        <p:cTn id="43"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44" dur="500" fill="hold"/>
                                        <p:tgtEl>
                                          <p:spTgt spid="17">
                                            <p:txEl>
                                              <p:pRg st="0" end="0"/>
                                            </p:txEl>
                                          </p:spTgt>
                                        </p:tgtEl>
                                        <p:attrNameLst>
                                          <p:attrName>ppt_y</p:attrName>
                                        </p:attrNameLst>
                                      </p:cBhvr>
                                      <p:tavLst>
                                        <p:tav tm="0">
                                          <p:val>
                                            <p:strVal val="#ppt_y-#ppt_h/2"/>
                                          </p:val>
                                        </p:tav>
                                        <p:tav tm="100000">
                                          <p:val>
                                            <p:strVal val="#ppt_y"/>
                                          </p:val>
                                        </p:tav>
                                      </p:tavLst>
                                    </p:anim>
                                    <p:anim calcmode="lin" valueType="num">
                                      <p:cBhvr>
                                        <p:cTn id="45" dur="500" fill="hold"/>
                                        <p:tgtEl>
                                          <p:spTgt spid="17">
                                            <p:txEl>
                                              <p:pRg st="0" end="0"/>
                                            </p:txEl>
                                          </p:spTgt>
                                        </p:tgtEl>
                                        <p:attrNameLst>
                                          <p:attrName>ppt_w</p:attrName>
                                        </p:attrNameLst>
                                      </p:cBhvr>
                                      <p:tavLst>
                                        <p:tav tm="0">
                                          <p:val>
                                            <p:strVal val="#ppt_w"/>
                                          </p:val>
                                        </p:tav>
                                        <p:tav tm="100000">
                                          <p:val>
                                            <p:strVal val="#ppt_w"/>
                                          </p:val>
                                        </p:tav>
                                      </p:tavLst>
                                    </p:anim>
                                    <p:anim calcmode="lin" valueType="num">
                                      <p:cBhvr>
                                        <p:cTn id="46" dur="500" fill="hold"/>
                                        <p:tgtEl>
                                          <p:spTgt spid="17">
                                            <p:txEl>
                                              <p:pRg st="0" end="0"/>
                                            </p:txEl>
                                          </p:spTgt>
                                        </p:tgtEl>
                                        <p:attrNameLst>
                                          <p:attrName>ppt_h</p:attrName>
                                        </p:attrNameLst>
                                      </p:cBhvr>
                                      <p:tavLst>
                                        <p:tav tm="0">
                                          <p:val>
                                            <p:fltVal val="0"/>
                                          </p:val>
                                        </p:tav>
                                        <p:tav tm="100000">
                                          <p:val>
                                            <p:strVal val="#ppt_h"/>
                                          </p:val>
                                        </p:tav>
                                      </p:tavLst>
                                    </p:anim>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P spid="10" grpId="0" animBg="1"/>
      <p:bldP spid="11" grpId="0" animBg="1"/>
      <p:bldP spid="13" grpId="0" build="p"/>
      <p:bldP spid="15" grpId="0" animBg="1"/>
      <p:bldP spid="16" grpId="0" animBg="1"/>
      <p:bldP spid="1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22947"/>
            <a:ext cx="8683625" cy="837707"/>
          </a:xfrm>
        </p:spPr>
        <p:txBody>
          <a:bodyPr anchor="t" anchorCtr="0">
            <a:noAutofit/>
          </a:bodyPr>
          <a:lstStyle/>
          <a:p>
            <a:pPr algn="l"/>
            <a:r>
              <a:rPr lang="en-US" b="1" i="1" dirty="0" smtClean="0">
                <a:solidFill>
                  <a:schemeClr val="bg1"/>
                </a:solidFill>
                <a:effectLst>
                  <a:outerShdw blurRad="50800" dist="76200" dir="2700000" algn="tl" rotWithShape="0">
                    <a:srgbClr val="000000">
                      <a:alpha val="60000"/>
                    </a:srgbClr>
                  </a:outerShdw>
                </a:effectLst>
                <a:latin typeface="Book Antiqua"/>
                <a:cs typeface="Book Antiqua"/>
              </a:rPr>
              <a:t>The Danger of Worldliness</a:t>
            </a:r>
            <a:endParaRPr lang="en-US" b="1" i="1" dirty="0">
              <a:solidFill>
                <a:schemeClr val="bg1"/>
              </a:solidFill>
              <a:effectLst>
                <a:outerShdw blurRad="50800" dist="76200" dir="2700000" algn="tl" rotWithShape="0">
                  <a:srgbClr val="000000">
                    <a:alpha val="60000"/>
                  </a:srgbClr>
                </a:outerShdw>
              </a:effectLst>
              <a:latin typeface="Book Antiqua"/>
              <a:cs typeface="Book Antiqua"/>
            </a:endParaRPr>
          </a:p>
        </p:txBody>
      </p:sp>
      <p:sp>
        <p:nvSpPr>
          <p:cNvPr id="8" name="Content Placeholder 6"/>
          <p:cNvSpPr>
            <a:spLocks noGrp="1"/>
          </p:cNvSpPr>
          <p:nvPr>
            <p:ph idx="1"/>
          </p:nvPr>
        </p:nvSpPr>
        <p:spPr>
          <a:xfrm>
            <a:off x="460375" y="865754"/>
            <a:ext cx="8548540" cy="798183"/>
          </a:xfrm>
        </p:spPr>
        <p:txBody>
          <a:bodyPr>
            <a:noAutofit/>
          </a:bodyPr>
          <a:lstStyle/>
          <a:p>
            <a:r>
              <a:rPr lang="en-US" sz="4000" b="1" dirty="0" smtClean="0">
                <a:solidFill>
                  <a:schemeClr val="bg1"/>
                </a:solidFill>
                <a:effectLst>
                  <a:outerShdw blurRad="50800" dist="76200" dir="2700000" algn="tl" rotWithShape="0">
                    <a:srgbClr val="000000">
                      <a:alpha val="60000"/>
                    </a:srgbClr>
                  </a:outerShdw>
                </a:effectLst>
                <a:latin typeface="Tahoma"/>
                <a:cs typeface="Tahoma"/>
              </a:rPr>
              <a:t>We Become God’s Enemies</a:t>
            </a:r>
            <a:endParaRPr lang="en-US" sz="4000" b="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9" name="Content Placeholder 6"/>
          <p:cNvSpPr txBox="1">
            <a:spLocks/>
          </p:cNvSpPr>
          <p:nvPr/>
        </p:nvSpPr>
        <p:spPr>
          <a:xfrm>
            <a:off x="460375" y="2147443"/>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Pleasing Men Over God</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0" name="TextBox 9"/>
          <p:cNvSpPr txBox="1"/>
          <p:nvPr/>
        </p:nvSpPr>
        <p:spPr>
          <a:xfrm>
            <a:off x="2267185" y="4239870"/>
            <a:ext cx="4713111"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spc="-101" dirty="0" smtClean="0">
                <a:latin typeface="Bank Gothic"/>
                <a:cs typeface="Bank Gothic"/>
              </a:rPr>
              <a:t>ROM. 8:5-8; MATT. 6:24</a:t>
            </a:r>
            <a:endParaRPr lang="en-US" sz="2700" b="1" spc="-101" dirty="0">
              <a:latin typeface="Bank Gothic"/>
              <a:cs typeface="Bank Gothic"/>
            </a:endParaRPr>
          </a:p>
        </p:txBody>
      </p:sp>
      <p:sp>
        <p:nvSpPr>
          <p:cNvPr id="11" name="TextBox 10"/>
          <p:cNvSpPr txBox="1"/>
          <p:nvPr/>
        </p:nvSpPr>
        <p:spPr>
          <a:xfrm>
            <a:off x="3245556" y="1657643"/>
            <a:ext cx="2859851"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JAS. 4:4</a:t>
            </a:r>
            <a:endParaRPr lang="en-US" sz="2700" b="1" dirty="0">
              <a:latin typeface="Bank Gothic"/>
              <a:cs typeface="Bank Gothic"/>
            </a:endParaRPr>
          </a:p>
        </p:txBody>
      </p:sp>
      <p:sp>
        <p:nvSpPr>
          <p:cNvPr id="13" name="Content Placeholder 6"/>
          <p:cNvSpPr txBox="1">
            <a:spLocks/>
          </p:cNvSpPr>
          <p:nvPr/>
        </p:nvSpPr>
        <p:spPr>
          <a:xfrm>
            <a:off x="460375" y="3452283"/>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Fleshly Mind Cannot Please God</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5" name="TextBox 14"/>
          <p:cNvSpPr txBox="1"/>
          <p:nvPr/>
        </p:nvSpPr>
        <p:spPr>
          <a:xfrm>
            <a:off x="1232370" y="2951361"/>
            <a:ext cx="6481703"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JOHN 12:42, 43; MATT. 10:33</a:t>
            </a:r>
            <a:endParaRPr lang="en-US" sz="2700" b="1" dirty="0">
              <a:latin typeface="Bank Gothic"/>
              <a:cs typeface="Bank Gothic"/>
            </a:endParaRPr>
          </a:p>
        </p:txBody>
      </p:sp>
      <p:sp>
        <p:nvSpPr>
          <p:cNvPr id="16" name="TextBox 15"/>
          <p:cNvSpPr txBox="1"/>
          <p:nvPr/>
        </p:nvSpPr>
        <p:spPr>
          <a:xfrm>
            <a:off x="3292593" y="5539973"/>
            <a:ext cx="2577630"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spc="-101" dirty="0" smtClean="0">
                <a:latin typeface="Bank Gothic"/>
                <a:cs typeface="Bank Gothic"/>
              </a:rPr>
              <a:t>JOHN 15:14</a:t>
            </a:r>
            <a:endParaRPr lang="en-US" sz="2700" b="1" spc="-101" dirty="0">
              <a:latin typeface="Bank Gothic"/>
              <a:cs typeface="Bank Gothic"/>
            </a:endParaRPr>
          </a:p>
        </p:txBody>
      </p:sp>
      <p:sp>
        <p:nvSpPr>
          <p:cNvPr id="17" name="Content Placeholder 6"/>
          <p:cNvSpPr txBox="1">
            <a:spLocks/>
          </p:cNvSpPr>
          <p:nvPr/>
        </p:nvSpPr>
        <p:spPr>
          <a:xfrm>
            <a:off x="460375" y="4752386"/>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The Answer: Be A Friend of God</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Tree>
    <p:extLst>
      <p:ext uri="{BB962C8B-B14F-4D97-AF65-F5344CB8AC3E}">
        <p14:creationId xmlns:p14="http://schemas.microsoft.com/office/powerpoint/2010/main" val="9563899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8">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8">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7" presetClass="entr" presetSubtype="1" fill="hold" grpId="0"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anim calcmode="lin" valueType="num">
                                      <p:cBhvr>
                                        <p:cTn id="19"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0" dur="500" fill="hold"/>
                                        <p:tgtEl>
                                          <p:spTgt spid="9">
                                            <p:txEl>
                                              <p:pRg st="0" end="0"/>
                                            </p:txEl>
                                          </p:spTgt>
                                        </p:tgtEl>
                                        <p:attrNameLst>
                                          <p:attrName>ppt_y</p:attrName>
                                        </p:attrNameLst>
                                      </p:cBhvr>
                                      <p:tavLst>
                                        <p:tav tm="0">
                                          <p:val>
                                            <p:strVal val="#ppt_y-#ppt_h/2"/>
                                          </p:val>
                                        </p:tav>
                                        <p:tav tm="100000">
                                          <p:val>
                                            <p:strVal val="#ppt_y"/>
                                          </p:val>
                                        </p:tav>
                                      </p:tavLst>
                                    </p:anim>
                                    <p:anim calcmode="lin" valueType="num">
                                      <p:cBhvr>
                                        <p:cTn id="21" dur="500" fill="hold"/>
                                        <p:tgtEl>
                                          <p:spTgt spid="9">
                                            <p:txEl>
                                              <p:pRg st="0" end="0"/>
                                            </p:txEl>
                                          </p:spTgt>
                                        </p:tgtEl>
                                        <p:attrNameLst>
                                          <p:attrName>ppt_w</p:attrName>
                                        </p:attrNameLst>
                                      </p:cBhvr>
                                      <p:tavLst>
                                        <p:tav tm="0">
                                          <p:val>
                                            <p:strVal val="#ppt_w"/>
                                          </p:val>
                                        </p:tav>
                                        <p:tav tm="100000">
                                          <p:val>
                                            <p:strVal val="#ppt_w"/>
                                          </p:val>
                                        </p:tav>
                                      </p:tavLst>
                                    </p:anim>
                                    <p:anim calcmode="lin" valueType="num">
                                      <p:cBhvr>
                                        <p:cTn id="22" dur="500" fill="hold"/>
                                        <p:tgtEl>
                                          <p:spTgt spid="9">
                                            <p:txEl>
                                              <p:pRg st="0" end="0"/>
                                            </p:txEl>
                                          </p:spTgt>
                                        </p:tgtEl>
                                        <p:attrNameLst>
                                          <p:attrName>ppt_h</p:attrName>
                                        </p:attrNameLst>
                                      </p:cBhvr>
                                      <p:tavLst>
                                        <p:tav tm="0">
                                          <p:val>
                                            <p:fltVal val="0"/>
                                          </p:val>
                                        </p:tav>
                                        <p:tav tm="100000">
                                          <p:val>
                                            <p:strVal val="#ppt_h"/>
                                          </p:val>
                                        </p:tav>
                                      </p:tavLst>
                                    </p:anim>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7" presetClass="entr" presetSubtype="1" fill="hold" grpId="0" nodeType="click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anim calcmode="lin" valueType="num">
                                      <p:cBhvr>
                                        <p:cTn id="31"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32" dur="500" fill="hold"/>
                                        <p:tgtEl>
                                          <p:spTgt spid="13">
                                            <p:txEl>
                                              <p:pRg st="0" end="0"/>
                                            </p:txEl>
                                          </p:spTgt>
                                        </p:tgtEl>
                                        <p:attrNameLst>
                                          <p:attrName>ppt_y</p:attrName>
                                        </p:attrNameLst>
                                      </p:cBhvr>
                                      <p:tavLst>
                                        <p:tav tm="0">
                                          <p:val>
                                            <p:strVal val="#ppt_y-#ppt_h/2"/>
                                          </p:val>
                                        </p:tav>
                                        <p:tav tm="100000">
                                          <p:val>
                                            <p:strVal val="#ppt_y"/>
                                          </p:val>
                                        </p:tav>
                                      </p:tavLst>
                                    </p:anim>
                                    <p:anim calcmode="lin" valueType="num">
                                      <p:cBhvr>
                                        <p:cTn id="33" dur="500" fill="hold"/>
                                        <p:tgtEl>
                                          <p:spTgt spid="13">
                                            <p:txEl>
                                              <p:pRg st="0" end="0"/>
                                            </p:txEl>
                                          </p:spTgt>
                                        </p:tgtEl>
                                        <p:attrNameLst>
                                          <p:attrName>ppt_w</p:attrName>
                                        </p:attrNameLst>
                                      </p:cBhvr>
                                      <p:tavLst>
                                        <p:tav tm="0">
                                          <p:val>
                                            <p:strVal val="#ppt_w"/>
                                          </p:val>
                                        </p:tav>
                                        <p:tav tm="100000">
                                          <p:val>
                                            <p:strVal val="#ppt_w"/>
                                          </p:val>
                                        </p:tav>
                                      </p:tavLst>
                                    </p:anim>
                                    <p:anim calcmode="lin" valueType="num">
                                      <p:cBhvr>
                                        <p:cTn id="34" dur="500" fill="hold"/>
                                        <p:tgtEl>
                                          <p:spTgt spid="13">
                                            <p:txEl>
                                              <p:pRg st="0" end="0"/>
                                            </p:txEl>
                                          </p:spTgt>
                                        </p:tgtEl>
                                        <p:attrNameLst>
                                          <p:attrName>ppt_h</p:attrName>
                                        </p:attrNameLst>
                                      </p:cBhvr>
                                      <p:tavLst>
                                        <p:tav tm="0">
                                          <p:val>
                                            <p:fltVal val="0"/>
                                          </p:val>
                                        </p:tav>
                                        <p:tav tm="100000">
                                          <p:val>
                                            <p:strVal val="#ppt_h"/>
                                          </p:val>
                                        </p:tav>
                                      </p:tavLst>
                                    </p:anim>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17" presetClass="entr" presetSubtype="1" fill="hold" grpId="0" nodeType="clickEffect">
                                  <p:stCondLst>
                                    <p:cond delay="0"/>
                                  </p:stCondLst>
                                  <p:childTnLst>
                                    <p:set>
                                      <p:cBhvr>
                                        <p:cTn id="42" dur="1" fill="hold">
                                          <p:stCondLst>
                                            <p:cond delay="0"/>
                                          </p:stCondLst>
                                        </p:cTn>
                                        <p:tgtEl>
                                          <p:spTgt spid="17">
                                            <p:txEl>
                                              <p:pRg st="0" end="0"/>
                                            </p:txEl>
                                          </p:spTgt>
                                        </p:tgtEl>
                                        <p:attrNameLst>
                                          <p:attrName>style.visibility</p:attrName>
                                        </p:attrNameLst>
                                      </p:cBhvr>
                                      <p:to>
                                        <p:strVal val="visible"/>
                                      </p:to>
                                    </p:set>
                                    <p:anim calcmode="lin" valueType="num">
                                      <p:cBhvr>
                                        <p:cTn id="43"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44" dur="500" fill="hold"/>
                                        <p:tgtEl>
                                          <p:spTgt spid="17">
                                            <p:txEl>
                                              <p:pRg st="0" end="0"/>
                                            </p:txEl>
                                          </p:spTgt>
                                        </p:tgtEl>
                                        <p:attrNameLst>
                                          <p:attrName>ppt_y</p:attrName>
                                        </p:attrNameLst>
                                      </p:cBhvr>
                                      <p:tavLst>
                                        <p:tav tm="0">
                                          <p:val>
                                            <p:strVal val="#ppt_y-#ppt_h/2"/>
                                          </p:val>
                                        </p:tav>
                                        <p:tav tm="100000">
                                          <p:val>
                                            <p:strVal val="#ppt_y"/>
                                          </p:val>
                                        </p:tav>
                                      </p:tavLst>
                                    </p:anim>
                                    <p:anim calcmode="lin" valueType="num">
                                      <p:cBhvr>
                                        <p:cTn id="45" dur="500" fill="hold"/>
                                        <p:tgtEl>
                                          <p:spTgt spid="17">
                                            <p:txEl>
                                              <p:pRg st="0" end="0"/>
                                            </p:txEl>
                                          </p:spTgt>
                                        </p:tgtEl>
                                        <p:attrNameLst>
                                          <p:attrName>ppt_w</p:attrName>
                                        </p:attrNameLst>
                                      </p:cBhvr>
                                      <p:tavLst>
                                        <p:tav tm="0">
                                          <p:val>
                                            <p:strVal val="#ppt_w"/>
                                          </p:val>
                                        </p:tav>
                                        <p:tav tm="100000">
                                          <p:val>
                                            <p:strVal val="#ppt_w"/>
                                          </p:val>
                                        </p:tav>
                                      </p:tavLst>
                                    </p:anim>
                                    <p:anim calcmode="lin" valueType="num">
                                      <p:cBhvr>
                                        <p:cTn id="46" dur="500" fill="hold"/>
                                        <p:tgtEl>
                                          <p:spTgt spid="17">
                                            <p:txEl>
                                              <p:pRg st="0" end="0"/>
                                            </p:txEl>
                                          </p:spTgt>
                                        </p:tgtEl>
                                        <p:attrNameLst>
                                          <p:attrName>ppt_h</p:attrName>
                                        </p:attrNameLst>
                                      </p:cBhvr>
                                      <p:tavLst>
                                        <p:tav tm="0">
                                          <p:val>
                                            <p:fltVal val="0"/>
                                          </p:val>
                                        </p:tav>
                                        <p:tav tm="100000">
                                          <p:val>
                                            <p:strVal val="#ppt_h"/>
                                          </p:val>
                                        </p:tav>
                                      </p:tavLst>
                                    </p:anim>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P spid="10" grpId="0" animBg="1"/>
      <p:bldP spid="11" grpId="0" animBg="1"/>
      <p:bldP spid="13" grpId="0" build="p"/>
      <p:bldP spid="15" grpId="0" animBg="1"/>
      <p:bldP spid="16" grpId="0" animBg="1"/>
      <p:bldP spid="1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8811</TotalTime>
  <Words>213</Words>
  <Application>Microsoft Office PowerPoint</Application>
  <PresentationFormat>On-screen Show (4:3)</PresentationFormat>
  <Paragraphs>52</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Facing The Future With</vt:lpstr>
      <vt:lpstr>Worldliness Defined</vt:lpstr>
      <vt:lpstr>Worldliness Demonstrated</vt:lpstr>
      <vt:lpstr>Worldliness Demonstrated</vt:lpstr>
      <vt:lpstr>The Danger of Worldliness</vt:lpstr>
      <vt:lpstr>The Danger of Worldliness</vt:lpstr>
      <vt:lpstr>The Danger of Worldliness</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Will Be The Shepherds?</dc:title>
  <dc:subject>Appointing elders</dc:subject>
  <dc:creator>Steven C. Harper</dc:creator>
  <cp:keywords>elders; shepherds; Paul; Timothy; Titus; generation</cp:keywords>
  <dc:description>Eleventh lesson in the series of Passing the Torch. This focuses on the need to be training young men to be elders when they get older, for current elders to be the example and train them in the right way, and for us to appoint men who are qualified.</dc:description>
  <cp:lastModifiedBy>Gailen</cp:lastModifiedBy>
  <cp:revision>83</cp:revision>
  <dcterms:created xsi:type="dcterms:W3CDTF">2011-06-05T14:52:26Z</dcterms:created>
  <dcterms:modified xsi:type="dcterms:W3CDTF">2015-05-01T22:38:29Z</dcterms:modified>
  <cp:category/>
</cp:coreProperties>
</file>