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68" r:id="rId4"/>
    <p:sldId id="269" r:id="rId5"/>
    <p:sldId id="270" r:id="rId6"/>
    <p:sldId id="271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0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3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0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3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7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91F"/>
    <a:srgbClr val="7F785B"/>
    <a:srgbClr val="DED6B5"/>
    <a:srgbClr val="560000"/>
    <a:srgbClr val="BBBD8E"/>
    <a:srgbClr val="7D7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-1664" y="-112"/>
      </p:cViewPr>
      <p:guideLst>
        <p:guide orient="horz" pos="2160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838" y="2133601"/>
            <a:ext cx="6507162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91401" y="2133601"/>
            <a:ext cx="6507163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7" indent="0">
              <a:buNone/>
              <a:defRPr sz="1600" b="1"/>
            </a:lvl6pPr>
            <a:lvl7pPr marL="2742860" indent="0">
              <a:buNone/>
              <a:defRPr sz="1600" b="1"/>
            </a:lvl7pPr>
            <a:lvl8pPr marL="3200003" indent="0">
              <a:buNone/>
              <a:defRPr sz="1600" b="1"/>
            </a:lvl8pPr>
            <a:lvl9pPr marL="365714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7" indent="0">
              <a:buNone/>
              <a:defRPr sz="1600" b="1"/>
            </a:lvl6pPr>
            <a:lvl7pPr marL="2742860" indent="0">
              <a:buNone/>
              <a:defRPr sz="1600" b="1"/>
            </a:lvl7pPr>
            <a:lvl8pPr marL="3200003" indent="0">
              <a:buNone/>
              <a:defRPr sz="1600" b="1"/>
            </a:lvl8pPr>
            <a:lvl9pPr marL="365714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3" indent="0">
              <a:buNone/>
              <a:defRPr sz="1200"/>
            </a:lvl2pPr>
            <a:lvl3pPr marL="914287" indent="0">
              <a:buNone/>
              <a:defRPr sz="10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7" indent="0">
              <a:buNone/>
              <a:defRPr sz="900"/>
            </a:lvl6pPr>
            <a:lvl7pPr marL="2742860" indent="0">
              <a:buNone/>
              <a:defRPr sz="900"/>
            </a:lvl7pPr>
            <a:lvl8pPr marL="3200003" indent="0">
              <a:buNone/>
              <a:defRPr sz="900"/>
            </a:lvl8pPr>
            <a:lvl9pPr marL="365714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7" indent="0">
              <a:buNone/>
              <a:defRPr sz="2400"/>
            </a:lvl3pPr>
            <a:lvl4pPr marL="1371430" indent="0">
              <a:buNone/>
              <a:defRPr sz="2000"/>
            </a:lvl4pPr>
            <a:lvl5pPr marL="1828573" indent="0">
              <a:buNone/>
              <a:defRPr sz="2000"/>
            </a:lvl5pPr>
            <a:lvl6pPr marL="2285717" indent="0">
              <a:buNone/>
              <a:defRPr sz="2000"/>
            </a:lvl6pPr>
            <a:lvl7pPr marL="2742860" indent="0">
              <a:buNone/>
              <a:defRPr sz="2000"/>
            </a:lvl7pPr>
            <a:lvl8pPr marL="3200003" indent="0">
              <a:buNone/>
              <a:defRPr sz="2000"/>
            </a:lvl8pPr>
            <a:lvl9pPr marL="365714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3" indent="0">
              <a:buNone/>
              <a:defRPr sz="1200"/>
            </a:lvl2pPr>
            <a:lvl3pPr marL="914287" indent="0">
              <a:buNone/>
              <a:defRPr sz="10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7" indent="0">
              <a:buNone/>
              <a:defRPr sz="900"/>
            </a:lvl6pPr>
            <a:lvl7pPr marL="2742860" indent="0">
              <a:buNone/>
              <a:defRPr sz="900"/>
            </a:lvl7pPr>
            <a:lvl8pPr marL="3200003" indent="0">
              <a:buNone/>
              <a:defRPr sz="900"/>
            </a:lvl8pPr>
            <a:lvl9pPr marL="365714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675" y="366713"/>
            <a:ext cx="3290888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9" y="366713"/>
            <a:ext cx="9723437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2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4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45714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8" indent="-285715" algn="l" defTabSz="45714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8" indent="-228572" algn="l" defTabSz="457143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2" indent="-228572" algn="l" defTabSz="457143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45" indent="-228572" algn="l" defTabSz="457143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88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2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5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8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7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7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0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3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7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okingToFutu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"/>
          <a:stretch/>
        </p:blipFill>
        <p:spPr>
          <a:xfrm>
            <a:off x="-620888" y="0"/>
            <a:ext cx="9764888" cy="6865377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2888072" y="75260"/>
            <a:ext cx="5175015" cy="247156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66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51000">
                      <a:srgbClr val="FFFFFF"/>
                    </a:gs>
                    <a:gs pos="44000">
                      <a:schemeClr val="tx1"/>
                    </a:gs>
                    <a:gs pos="36000">
                      <a:schemeClr val="bg2">
                        <a:lumMod val="90000"/>
                      </a:schemeClr>
                    </a:gs>
                  </a:gsLst>
                  <a:lin ang="16200000" scaled="0"/>
                  <a:tileRect/>
                </a:gradFill>
                <a:effectLst>
                  <a:outerShdw blurRad="50800" dist="50800" dir="2700000" algn="tl" rotWithShape="0">
                    <a:srgbClr val="000000">
                      <a:alpha val="60000"/>
                    </a:srgbClr>
                  </a:outerShdw>
                </a:effectLst>
                <a:latin typeface="Impact"/>
                <a:cs typeface="Impact"/>
              </a:rPr>
              <a:t>Facing The Future With</a:t>
            </a:r>
            <a:endParaRPr lang="en-US" sz="6600" dirty="0">
              <a:gradFill flip="none" rotWithShape="1">
                <a:gsLst>
                  <a:gs pos="0">
                    <a:schemeClr val="tx1"/>
                  </a:gs>
                  <a:gs pos="100000">
                    <a:schemeClr val="tx2">
                      <a:lumMod val="60000"/>
                      <a:lumOff val="40000"/>
                    </a:schemeClr>
                  </a:gs>
                  <a:gs pos="51000">
                    <a:srgbClr val="FFFFFF"/>
                  </a:gs>
                  <a:gs pos="44000">
                    <a:schemeClr val="tx1"/>
                  </a:gs>
                  <a:gs pos="36000">
                    <a:schemeClr val="bg2">
                      <a:lumMod val="90000"/>
                    </a:schemeClr>
                  </a:gs>
                </a:gsLst>
                <a:lin ang="16200000" scaled="0"/>
                <a:tileRect/>
              </a:gradFill>
              <a:effectLst>
                <a:outerShdw blurRad="50800" dist="50800" dir="2700000" algn="tl" rotWithShape="0">
                  <a:srgbClr val="000000">
                    <a:alpha val="60000"/>
                  </a:srgbClr>
                </a:outerShdw>
              </a:effectLst>
              <a:latin typeface="Impact"/>
              <a:cs typeface="Impact"/>
            </a:endParaRPr>
          </a:p>
        </p:txBody>
      </p:sp>
      <p:pic>
        <p:nvPicPr>
          <p:cNvPr id="7" name="Picture 6" descr="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630" y="2198510"/>
            <a:ext cx="3123258" cy="3610049"/>
          </a:xfrm>
          <a:prstGeom prst="rect">
            <a:avLst/>
          </a:prstGeom>
          <a:effectLst>
            <a:outerShdw blurRad="50800" dist="50800" dir="2700000" algn="tl" rotWithShape="0">
              <a:srgbClr val="000000">
                <a:alpha val="6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543778" y="2728148"/>
            <a:ext cx="1796815" cy="1401704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8000" spc="-150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Commador Normal"/>
                <a:cs typeface="Commador Normal"/>
              </a:rPr>
              <a:t>FAITH</a:t>
            </a:r>
            <a:endParaRPr lang="en-US" sz="8000" spc="-150" dirty="0">
              <a:effectLst>
                <a:glow rad="101600">
                  <a:schemeClr val="bg1">
                    <a:alpha val="75000"/>
                  </a:schemeClr>
                </a:glow>
              </a:effectLst>
              <a:latin typeface="Commador Normal"/>
              <a:cs typeface="Commador Norm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49111" y="5750004"/>
            <a:ext cx="8494889" cy="1107996"/>
            <a:chOff x="649111" y="5750004"/>
            <a:chExt cx="8494889" cy="1107996"/>
          </a:xfrm>
        </p:grpSpPr>
        <p:sp>
          <p:nvSpPr>
            <p:cNvPr id="2" name="Rectangle 1"/>
            <p:cNvSpPr/>
            <p:nvPr/>
          </p:nvSpPr>
          <p:spPr>
            <a:xfrm>
              <a:off x="3360092" y="5910431"/>
              <a:ext cx="5783908" cy="947569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9111" y="5750004"/>
              <a:ext cx="849488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600" dirty="0" smtClean="0">
                  <a:solidFill>
                    <a:srgbClr val="FFFFFF"/>
                  </a:solidFill>
                  <a:effectLst>
                    <a:glow rad="101600">
                      <a:schemeClr val="tx1">
                        <a:alpha val="75000"/>
                      </a:schemeClr>
                    </a:glow>
                  </a:effectLst>
                  <a:latin typeface="Roadgeek 2005 Series C"/>
                  <a:cs typeface="Roadgeek 2005 Series C"/>
                </a:rPr>
                <a:t>Teach The Children</a:t>
              </a:r>
              <a:endParaRPr lang="en-US" sz="6600" dirty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Roadgeek 2005 Series C"/>
                <a:cs typeface="Roadgeek 2005 Series C"/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41110" y="2318020"/>
            <a:ext cx="887118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JOB 34:21, 22; PSA. 139:11, 12; HEB. 4:13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83927" y="2934028"/>
            <a:ext cx="607215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COR. 4:5; ECCL. 12:14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84963" y="3496339"/>
            <a:ext cx="5579847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PSA. 7:11; ACTS 10:34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51185" y="4865179"/>
            <a:ext cx="7346494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PSA. 115:5-7; HEB. 11:3; ISA. 40:26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18075" y="5481187"/>
            <a:ext cx="6147184" cy="893138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KGS. 18:33-35; 19:35; JOB 9:12; 12:14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66815" y="6043498"/>
            <a:ext cx="4019815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PSA. 89:6-8; 86:8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6" y="22947"/>
            <a:ext cx="8410810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Book Antiqua"/>
                <a:cs typeface="Book Antiqua"/>
              </a:rPr>
              <a:t>Teach Them About God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0375" y="865753"/>
            <a:ext cx="822642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His Justice &amp; Judgment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60375" y="1553841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He Knows All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0375" y="2138647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All Will Be Revealed in Judgment</a:t>
            </a:r>
          </a:p>
        </p:txBody>
      </p:sp>
      <p:sp>
        <p:nvSpPr>
          <p:cNvPr id="18" name="Content Placeholder 6"/>
          <p:cNvSpPr txBox="1">
            <a:spLocks/>
          </p:cNvSpPr>
          <p:nvPr/>
        </p:nvSpPr>
        <p:spPr>
          <a:xfrm>
            <a:off x="460376" y="2711977"/>
            <a:ext cx="8683238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He Is A Just Judge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60375" y="3447340"/>
            <a:ext cx="8226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His Power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60376" y="4135427"/>
            <a:ext cx="822565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Created With Just A Word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460375" y="4720233"/>
            <a:ext cx="846246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None Can Stand Against Him</a:t>
            </a: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460375" y="5293563"/>
            <a:ext cx="846208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None Like Him</a:t>
            </a:r>
          </a:p>
        </p:txBody>
      </p:sp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27" grpId="0" animBg="1"/>
      <p:bldP spid="27" grpId="1" animBg="1"/>
      <p:bldP spid="20" grpId="0" animBg="1"/>
      <p:bldP spid="20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2" grpId="0"/>
      <p:bldP spid="7" grpId="0" build="p"/>
      <p:bldP spid="12" grpId="0" build="p"/>
      <p:bldP spid="14" grpId="0" build="p"/>
      <p:bldP spid="18" grpId="0" build="p"/>
      <p:bldP spid="16" grpId="0" build="p"/>
      <p:bldP spid="17" grpId="0" build="p"/>
      <p:bldP spid="19" grpId="0" build="p"/>
      <p:bldP spid="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289880" y="2318020"/>
            <a:ext cx="3930641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PSALM 103:10-18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68059" y="2934028"/>
            <a:ext cx="2945591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ISAIAH 55:6-9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2349" y="3496339"/>
            <a:ext cx="223788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TITUS 3:5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63696" y="4865179"/>
            <a:ext cx="2811700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JOHN 4:8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61259" y="5481187"/>
            <a:ext cx="5813778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JOHN 3:16; ROMANS 5:8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49399" y="6043498"/>
            <a:ext cx="5404387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ROM. 5:10; 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JOHN 3:1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2947"/>
            <a:ext cx="8683625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Book Antiqua"/>
                <a:cs typeface="Book Antiqua"/>
              </a:rPr>
              <a:t>Teach Them About God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0375" y="865753"/>
            <a:ext cx="822642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His Mercy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60375" y="1553841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Not Punishing As We Deserve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0375" y="2138647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Far Above Our Understanding</a:t>
            </a:r>
          </a:p>
        </p:txBody>
      </p:sp>
      <p:sp>
        <p:nvSpPr>
          <p:cNvPr id="18" name="Content Placeholder 6"/>
          <p:cNvSpPr txBox="1">
            <a:spLocks/>
          </p:cNvSpPr>
          <p:nvPr/>
        </p:nvSpPr>
        <p:spPr>
          <a:xfrm>
            <a:off x="460376" y="2711977"/>
            <a:ext cx="8683238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What Saved Us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60375" y="3447340"/>
            <a:ext cx="8226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His Love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60376" y="4135427"/>
            <a:ext cx="822565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God IS Love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460375" y="4720233"/>
            <a:ext cx="846246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Sent His Son</a:t>
            </a: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460375" y="5293563"/>
            <a:ext cx="846208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Enables Us To Be His Children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27" grpId="0" animBg="1"/>
      <p:bldP spid="27" grpId="1" animBg="1"/>
      <p:bldP spid="20" grpId="0" animBg="1"/>
      <p:bldP spid="20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7" grpId="0" build="p"/>
      <p:bldP spid="12" grpId="0" build="p"/>
      <p:bldP spid="14" grpId="0" build="p"/>
      <p:bldP spid="18" grpId="0" build="p"/>
      <p:bldP spid="16" grpId="0" build="p"/>
      <p:bldP spid="17" grpId="0" build="p"/>
      <p:bldP spid="19" grpId="0" build="p"/>
      <p:bldP spid="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690520" y="1651991"/>
            <a:ext cx="4510874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DEUTERONOMY 6:24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2947"/>
            <a:ext cx="8683625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Book Antiqua"/>
                <a:cs typeface="Book Antiqua"/>
              </a:rPr>
              <a:t>Teach Them About God’s Word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0375" y="865753"/>
            <a:ext cx="822642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It Is For Our Good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60375" y="1553841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God’s Requirement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7927" y="2318020"/>
            <a:ext cx="602855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DEUT. 10:12, 13; JOHN 6:68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0375" y="2138647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Spiritual Life To 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83569" y="2934028"/>
            <a:ext cx="5042369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JOHN 6:63; ROM. 1:16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60375" y="3057164"/>
            <a:ext cx="852941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Not Too Difficult to Understand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43733" y="4475003"/>
            <a:ext cx="3318571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PETER 3:16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01333" y="5091011"/>
            <a:ext cx="5563925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TIM. 2:3, 4; EPH. 5:17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60376" y="3745252"/>
            <a:ext cx="822565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Some Things </a:t>
            </a:r>
            <a:r>
              <a:rPr lang="en-US" sz="3600" b="1" i="1" u="sng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Are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 Hard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460375" y="4330057"/>
            <a:ext cx="846246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Nothing Is Impossible, Though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2" grpId="0"/>
      <p:bldP spid="7" grpId="0" build="p"/>
      <p:bldP spid="12" grpId="0" build="p"/>
      <p:bldP spid="13" grpId="0" animBg="1"/>
      <p:bldP spid="13" grpId="1" animBg="1"/>
      <p:bldP spid="14" grpId="0" build="p"/>
      <p:bldP spid="27" grpId="0" animBg="1"/>
      <p:bldP spid="27" grpId="1" animBg="1"/>
      <p:bldP spid="16" grpId="0" build="p"/>
      <p:bldP spid="28" grpId="0" animBg="1"/>
      <p:bldP spid="28" grpId="1" animBg="1"/>
      <p:bldP spid="29" grpId="0" animBg="1"/>
      <p:bldP spid="17" grpId="0" build="p"/>
      <p:bldP spid="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748932" y="1651991"/>
            <a:ext cx="295515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JOHN 5:3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2947"/>
            <a:ext cx="8683625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Book Antiqua"/>
                <a:cs typeface="Book Antiqua"/>
              </a:rPr>
              <a:t>Teach Them About God’s Word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0375" y="865753"/>
            <a:ext cx="822642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Not Too Burdensome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60375" y="1553841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Paul Kept the Faith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8719" y="2318020"/>
            <a:ext cx="552776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TIMOTHY 4:7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0375" y="2138647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Only If We Don’t WANT To Obey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12535" y="2934028"/>
            <a:ext cx="4504458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MATTHEW 19:16-22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60375" y="3057164"/>
            <a:ext cx="852941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Our Judge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3259" y="4475003"/>
            <a:ext cx="8560741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spc="-101" dirty="0">
                <a:latin typeface="Bank Gothic"/>
                <a:cs typeface="Bank Gothic"/>
              </a:rPr>
              <a:t>PSA. 19:11; 1</a:t>
            </a:r>
            <a:r>
              <a:rPr lang="en-US" sz="2700" b="1" spc="-101" baseline="30000" dirty="0">
                <a:latin typeface="Bank Gothic"/>
                <a:cs typeface="Bank Gothic"/>
              </a:rPr>
              <a:t>ST</a:t>
            </a:r>
            <a:r>
              <a:rPr lang="en-US" sz="2700" b="1" spc="-101" dirty="0">
                <a:latin typeface="Bank Gothic"/>
                <a:cs typeface="Bank Gothic"/>
              </a:rPr>
              <a:t> JOHN 2:25; 2</a:t>
            </a:r>
            <a:r>
              <a:rPr lang="en-US" sz="2700" b="1" spc="-101" baseline="30000" dirty="0">
                <a:latin typeface="Bank Gothic"/>
                <a:cs typeface="Bank Gothic"/>
              </a:rPr>
              <a:t>ND</a:t>
            </a:r>
            <a:r>
              <a:rPr lang="en-US" sz="2700" b="1" spc="-101" dirty="0">
                <a:latin typeface="Bank Gothic"/>
                <a:cs typeface="Bank Gothic"/>
              </a:rPr>
              <a:t> TIM. 4:7, 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54297" y="5091011"/>
            <a:ext cx="5610962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THESSALONIANS 1:8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60376" y="3745252"/>
            <a:ext cx="822565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Obedience: Reward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460375" y="4330057"/>
            <a:ext cx="846246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Disobedience: Punishment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7" grpId="0" build="p"/>
      <p:bldP spid="12" grpId="0" build="p"/>
      <p:bldP spid="13" grpId="0" animBg="1"/>
      <p:bldP spid="13" grpId="1" animBg="1"/>
      <p:bldP spid="14" grpId="0" build="p"/>
      <p:bldP spid="27" grpId="0" animBg="1"/>
      <p:bldP spid="27" grpId="1" animBg="1"/>
      <p:bldP spid="16" grpId="0" build="p"/>
      <p:bldP spid="28" grpId="0" animBg="1"/>
      <p:bldP spid="28" grpId="1" animBg="1"/>
      <p:bldP spid="29" grpId="0" animBg="1"/>
      <p:bldP spid="17" grpId="0" build="p"/>
      <p:bldP spid="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2947"/>
            <a:ext cx="8683625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Book Antiqua"/>
                <a:cs typeface="Book Antiqua"/>
              </a:rPr>
              <a:t>Teach Them To Love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0375" y="865753"/>
            <a:ext cx="822642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To Love God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60375" y="1553841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In Worship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8963" y="2318020"/>
            <a:ext cx="3377259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JOHN 4:23, 24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0375" y="2138647"/>
            <a:ext cx="8683625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With Our All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02370" y="2934028"/>
            <a:ext cx="501462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MATT. 22:37; ROM. 12:1</a:t>
            </a:r>
          </a:p>
        </p:txBody>
      </p:sp>
      <p:sp>
        <p:nvSpPr>
          <p:cNvPr id="30" name="Content Placeholder 6"/>
          <p:cNvSpPr txBox="1">
            <a:spLocks/>
          </p:cNvSpPr>
          <p:nvPr/>
        </p:nvSpPr>
        <p:spPr>
          <a:xfrm>
            <a:off x="460376" y="2711977"/>
            <a:ext cx="8683238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For What He Has Done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9843" y="3496339"/>
            <a:ext cx="3375952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JOHN 4:19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38533" y="4865179"/>
            <a:ext cx="3328134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PSALM 119:97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53931" y="5481187"/>
            <a:ext cx="5011327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PSALM 19:10; 119:127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67224" y="6043498"/>
            <a:ext cx="328031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PSALM 119:11</a:t>
            </a:r>
          </a:p>
        </p:txBody>
      </p:sp>
      <p:sp>
        <p:nvSpPr>
          <p:cNvPr id="37" name="Content Placeholder 6"/>
          <p:cNvSpPr txBox="1">
            <a:spLocks/>
          </p:cNvSpPr>
          <p:nvPr/>
        </p:nvSpPr>
        <p:spPr>
          <a:xfrm>
            <a:off x="460376" y="4135427"/>
            <a:ext cx="822565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Our Focus</a:t>
            </a:r>
          </a:p>
        </p:txBody>
      </p:sp>
      <p:sp>
        <p:nvSpPr>
          <p:cNvPr id="38" name="Content Placeholder 6"/>
          <p:cNvSpPr txBox="1">
            <a:spLocks/>
          </p:cNvSpPr>
          <p:nvPr/>
        </p:nvSpPr>
        <p:spPr>
          <a:xfrm>
            <a:off x="460375" y="4720233"/>
            <a:ext cx="846246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Precious to Us</a:t>
            </a:r>
          </a:p>
        </p:txBody>
      </p:sp>
      <p:sp>
        <p:nvSpPr>
          <p:cNvPr id="39" name="Content Placeholder 6"/>
          <p:cNvSpPr txBox="1">
            <a:spLocks/>
          </p:cNvSpPr>
          <p:nvPr/>
        </p:nvSpPr>
        <p:spPr>
          <a:xfrm>
            <a:off x="460375" y="5293563"/>
            <a:ext cx="8462080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Hidden in the Heart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60375" y="3435864"/>
            <a:ext cx="852941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To Love God’s Word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12" grpId="0" build="p"/>
      <p:bldP spid="13" grpId="0" animBg="1"/>
      <p:bldP spid="13" grpId="1" animBg="1"/>
      <p:bldP spid="14" grpId="0" build="p"/>
      <p:bldP spid="27" grpId="0" animBg="1"/>
      <p:bldP spid="27" grpId="1" animBg="1"/>
      <p:bldP spid="30" grpId="0" build="p"/>
      <p:bldP spid="31" grpId="0" animBg="1"/>
      <p:bldP spid="31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7" grpId="0" build="p"/>
      <p:bldP spid="38" grpId="0" build="p"/>
      <p:bldP spid="39" grpId="0" build="p"/>
      <p:bldP spid="1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6969</TotalTime>
  <Words>422</Words>
  <Application>Microsoft Macintosh PowerPoint</Application>
  <PresentationFormat>On-screen Show (4:3)</PresentationFormat>
  <Paragraphs>72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Facing The Future With</vt:lpstr>
      <vt:lpstr>Teach Them About God</vt:lpstr>
      <vt:lpstr>Teach Them About God</vt:lpstr>
      <vt:lpstr>Teach Them About God’s Word</vt:lpstr>
      <vt:lpstr>Teach Them About God’s Word</vt:lpstr>
      <vt:lpstr>Teach Them To Love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 the Children</dc:title>
  <dc:subject>What we parents must teach our children</dc:subject>
  <dc:creator>Steven C. Harper</dc:creator>
  <cp:keywords>children; parents; generation; God; God's word; love</cp:keywords>
  <dc:description>Sixth lesson in the series of Passing the Torch. This one focuses on the commands under the Old and New Covenants for parents to teach their children.</dc:description>
  <cp:lastModifiedBy>Steven C. Harper</cp:lastModifiedBy>
  <cp:revision>41</cp:revision>
  <dcterms:created xsi:type="dcterms:W3CDTF">2011-03-27T13:35:49Z</dcterms:created>
  <dcterms:modified xsi:type="dcterms:W3CDTF">2015-04-24T22:58:14Z</dcterms:modified>
  <cp:category/>
</cp:coreProperties>
</file>