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6" r:id="rId3"/>
    <p:sldId id="276" r:id="rId4"/>
    <p:sldId id="277" r:id="rId5"/>
    <p:sldId id="278" r:id="rId6"/>
    <p:sldId id="261" r:id="rId7"/>
  </p:sldIdLst>
  <p:sldSz cx="9144000" cy="6858000" type="screen4x3"/>
  <p:notesSz cx="6858000" cy="9144000"/>
  <p:defaultTextStyle>
    <a:defPPr>
      <a:defRPr lang="en-US"/>
    </a:defPPr>
    <a:lvl1pPr marL="0" algn="l" defTabSz="457143" rtl="0" eaLnBrk="1" latinLnBrk="0" hangingPunct="1">
      <a:defRPr sz="1800" kern="1200">
        <a:solidFill>
          <a:schemeClr val="tx1"/>
        </a:solidFill>
        <a:latin typeface="+mn-lt"/>
        <a:ea typeface="+mn-ea"/>
        <a:cs typeface="+mn-cs"/>
      </a:defRPr>
    </a:lvl1pPr>
    <a:lvl2pPr marL="457143" algn="l" defTabSz="457143" rtl="0" eaLnBrk="1" latinLnBrk="0" hangingPunct="1">
      <a:defRPr sz="1800" kern="1200">
        <a:solidFill>
          <a:schemeClr val="tx1"/>
        </a:solidFill>
        <a:latin typeface="+mn-lt"/>
        <a:ea typeface="+mn-ea"/>
        <a:cs typeface="+mn-cs"/>
      </a:defRPr>
    </a:lvl2pPr>
    <a:lvl3pPr marL="914287" algn="l" defTabSz="457143" rtl="0" eaLnBrk="1" latinLnBrk="0" hangingPunct="1">
      <a:defRPr sz="1800" kern="1200">
        <a:solidFill>
          <a:schemeClr val="tx1"/>
        </a:solidFill>
        <a:latin typeface="+mn-lt"/>
        <a:ea typeface="+mn-ea"/>
        <a:cs typeface="+mn-cs"/>
      </a:defRPr>
    </a:lvl3pPr>
    <a:lvl4pPr marL="1371430" algn="l" defTabSz="457143" rtl="0" eaLnBrk="1" latinLnBrk="0" hangingPunct="1">
      <a:defRPr sz="1800" kern="1200">
        <a:solidFill>
          <a:schemeClr val="tx1"/>
        </a:solidFill>
        <a:latin typeface="+mn-lt"/>
        <a:ea typeface="+mn-ea"/>
        <a:cs typeface="+mn-cs"/>
      </a:defRPr>
    </a:lvl4pPr>
    <a:lvl5pPr marL="1828573" algn="l" defTabSz="457143" rtl="0" eaLnBrk="1" latinLnBrk="0" hangingPunct="1">
      <a:defRPr sz="1800" kern="1200">
        <a:solidFill>
          <a:schemeClr val="tx1"/>
        </a:solidFill>
        <a:latin typeface="+mn-lt"/>
        <a:ea typeface="+mn-ea"/>
        <a:cs typeface="+mn-cs"/>
      </a:defRPr>
    </a:lvl5pPr>
    <a:lvl6pPr marL="2285717" algn="l" defTabSz="457143" rtl="0" eaLnBrk="1" latinLnBrk="0" hangingPunct="1">
      <a:defRPr sz="1800" kern="1200">
        <a:solidFill>
          <a:schemeClr val="tx1"/>
        </a:solidFill>
        <a:latin typeface="+mn-lt"/>
        <a:ea typeface="+mn-ea"/>
        <a:cs typeface="+mn-cs"/>
      </a:defRPr>
    </a:lvl6pPr>
    <a:lvl7pPr marL="2742860" algn="l" defTabSz="457143" rtl="0" eaLnBrk="1" latinLnBrk="0" hangingPunct="1">
      <a:defRPr sz="1800" kern="1200">
        <a:solidFill>
          <a:schemeClr val="tx1"/>
        </a:solidFill>
        <a:latin typeface="+mn-lt"/>
        <a:ea typeface="+mn-ea"/>
        <a:cs typeface="+mn-cs"/>
      </a:defRPr>
    </a:lvl7pPr>
    <a:lvl8pPr marL="3200003" algn="l" defTabSz="457143" rtl="0" eaLnBrk="1" latinLnBrk="0" hangingPunct="1">
      <a:defRPr sz="1800" kern="1200">
        <a:solidFill>
          <a:schemeClr val="tx1"/>
        </a:solidFill>
        <a:latin typeface="+mn-lt"/>
        <a:ea typeface="+mn-ea"/>
        <a:cs typeface="+mn-cs"/>
      </a:defRPr>
    </a:lvl8pPr>
    <a:lvl9pPr marL="3657147" algn="l" defTabSz="457143"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C3F"/>
    <a:srgbClr val="42291F"/>
    <a:srgbClr val="7F785B"/>
    <a:srgbClr val="DED6B5"/>
    <a:srgbClr val="560000"/>
    <a:srgbClr val="BBBD8E"/>
    <a:srgbClr val="7D7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31" d="100"/>
          <a:sy n="131" d="100"/>
        </p:scale>
        <p:origin x="-1624" y="-112"/>
      </p:cViewPr>
      <p:guideLst>
        <p:guide orient="horz" pos="2160"/>
        <p:guide pos="29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43" indent="0" algn="ctr">
              <a:buNone/>
              <a:defRPr>
                <a:solidFill>
                  <a:schemeClr val="tx1">
                    <a:tint val="75000"/>
                  </a:schemeClr>
                </a:solidFill>
              </a:defRPr>
            </a:lvl2pPr>
            <a:lvl3pPr marL="914287" indent="0" algn="ctr">
              <a:buNone/>
              <a:defRPr>
                <a:solidFill>
                  <a:schemeClr val="tx1">
                    <a:tint val="75000"/>
                  </a:schemeClr>
                </a:solidFill>
              </a:defRPr>
            </a:lvl3pPr>
            <a:lvl4pPr marL="1371430" indent="0" algn="ctr">
              <a:buNone/>
              <a:defRPr>
                <a:solidFill>
                  <a:schemeClr val="tx1">
                    <a:tint val="75000"/>
                  </a:schemeClr>
                </a:solidFill>
              </a:defRPr>
            </a:lvl4pPr>
            <a:lvl5pPr marL="1828573" indent="0" algn="ctr">
              <a:buNone/>
              <a:defRPr>
                <a:solidFill>
                  <a:schemeClr val="tx1">
                    <a:tint val="75000"/>
                  </a:schemeClr>
                </a:solidFill>
              </a:defRPr>
            </a:lvl5pPr>
            <a:lvl6pPr marL="2285717" indent="0" algn="ctr">
              <a:buNone/>
              <a:defRPr>
                <a:solidFill>
                  <a:schemeClr val="tx1">
                    <a:tint val="75000"/>
                  </a:schemeClr>
                </a:solidFill>
              </a:defRPr>
            </a:lvl6pPr>
            <a:lvl7pPr marL="2742860" indent="0" algn="ctr">
              <a:buNone/>
              <a:defRPr>
                <a:solidFill>
                  <a:schemeClr val="tx1">
                    <a:tint val="75000"/>
                  </a:schemeClr>
                </a:solidFill>
              </a:defRPr>
            </a:lvl7pPr>
            <a:lvl8pPr marL="3200003" indent="0" algn="ctr">
              <a:buNone/>
              <a:defRPr>
                <a:solidFill>
                  <a:schemeClr val="tx1">
                    <a:tint val="75000"/>
                  </a:schemeClr>
                </a:solidFill>
              </a:defRPr>
            </a:lvl8pPr>
            <a:lvl9pPr marL="3657147"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43" indent="0">
              <a:buNone/>
              <a:defRPr sz="1800">
                <a:solidFill>
                  <a:schemeClr val="tx1">
                    <a:tint val="75000"/>
                  </a:schemeClr>
                </a:solidFill>
              </a:defRPr>
            </a:lvl2pPr>
            <a:lvl3pPr marL="914287" indent="0">
              <a:buNone/>
              <a:defRPr sz="1600">
                <a:solidFill>
                  <a:schemeClr val="tx1">
                    <a:tint val="75000"/>
                  </a:schemeClr>
                </a:solidFill>
              </a:defRPr>
            </a:lvl3pPr>
            <a:lvl4pPr marL="1371430" indent="0">
              <a:buNone/>
              <a:defRPr sz="1400">
                <a:solidFill>
                  <a:schemeClr val="tx1">
                    <a:tint val="75000"/>
                  </a:schemeClr>
                </a:solidFill>
              </a:defRPr>
            </a:lvl4pPr>
            <a:lvl5pPr marL="1828573" indent="0">
              <a:buNone/>
              <a:defRPr sz="1400">
                <a:solidFill>
                  <a:schemeClr val="tx1">
                    <a:tint val="75000"/>
                  </a:schemeClr>
                </a:solidFill>
              </a:defRPr>
            </a:lvl5pPr>
            <a:lvl6pPr marL="2285717" indent="0">
              <a:buNone/>
              <a:defRPr sz="1400">
                <a:solidFill>
                  <a:schemeClr val="tx1">
                    <a:tint val="75000"/>
                  </a:schemeClr>
                </a:solidFill>
              </a:defRPr>
            </a:lvl6pPr>
            <a:lvl7pPr marL="2742860" indent="0">
              <a:buNone/>
              <a:defRPr sz="1400">
                <a:solidFill>
                  <a:schemeClr val="tx1">
                    <a:tint val="75000"/>
                  </a:schemeClr>
                </a:solidFill>
              </a:defRPr>
            </a:lvl7pPr>
            <a:lvl8pPr marL="3200003" indent="0">
              <a:buNone/>
              <a:defRPr sz="1400">
                <a:solidFill>
                  <a:schemeClr val="tx1">
                    <a:tint val="75000"/>
                  </a:schemeClr>
                </a:solidFill>
              </a:defRPr>
            </a:lvl8pPr>
            <a:lvl9pPr marL="3657147"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31838" y="2133601"/>
            <a:ext cx="6507162"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391401" y="2133601"/>
            <a:ext cx="6507163"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323939-9292-6044-B2A5-C6D3ED5027E8}" type="datetimeFigureOut">
              <a:rPr lang="en-US" smtClean="0"/>
              <a:pPr/>
              <a:t>4/24/15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43" indent="0">
              <a:buNone/>
              <a:defRPr sz="2000" b="1"/>
            </a:lvl2pPr>
            <a:lvl3pPr marL="914287" indent="0">
              <a:buNone/>
              <a:defRPr sz="1800" b="1"/>
            </a:lvl3pPr>
            <a:lvl4pPr marL="1371430" indent="0">
              <a:buNone/>
              <a:defRPr sz="1600" b="1"/>
            </a:lvl4pPr>
            <a:lvl5pPr marL="1828573" indent="0">
              <a:buNone/>
              <a:defRPr sz="1600" b="1"/>
            </a:lvl5pPr>
            <a:lvl6pPr marL="2285717" indent="0">
              <a:buNone/>
              <a:defRPr sz="1600" b="1"/>
            </a:lvl6pPr>
            <a:lvl7pPr marL="2742860" indent="0">
              <a:buNone/>
              <a:defRPr sz="1600" b="1"/>
            </a:lvl7pPr>
            <a:lvl8pPr marL="3200003" indent="0">
              <a:buNone/>
              <a:defRPr sz="1600" b="1"/>
            </a:lvl8pPr>
            <a:lvl9pPr marL="365714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43" indent="0">
              <a:buNone/>
              <a:defRPr sz="2000" b="1"/>
            </a:lvl2pPr>
            <a:lvl3pPr marL="914287" indent="0">
              <a:buNone/>
              <a:defRPr sz="1800" b="1"/>
            </a:lvl3pPr>
            <a:lvl4pPr marL="1371430" indent="0">
              <a:buNone/>
              <a:defRPr sz="1600" b="1"/>
            </a:lvl4pPr>
            <a:lvl5pPr marL="1828573" indent="0">
              <a:buNone/>
              <a:defRPr sz="1600" b="1"/>
            </a:lvl5pPr>
            <a:lvl6pPr marL="2285717" indent="0">
              <a:buNone/>
              <a:defRPr sz="1600" b="1"/>
            </a:lvl6pPr>
            <a:lvl7pPr marL="2742860" indent="0">
              <a:buNone/>
              <a:defRPr sz="1600" b="1"/>
            </a:lvl7pPr>
            <a:lvl8pPr marL="3200003" indent="0">
              <a:buNone/>
              <a:defRPr sz="1600" b="1"/>
            </a:lvl8pPr>
            <a:lvl9pPr marL="365714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323939-9292-6044-B2A5-C6D3ED5027E8}" type="datetimeFigureOut">
              <a:rPr lang="en-US" smtClean="0"/>
              <a:pPr/>
              <a:t>4/24/15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323939-9292-6044-B2A5-C6D3ED5027E8}" type="datetimeFigureOut">
              <a:rPr lang="en-US" smtClean="0"/>
              <a:pPr/>
              <a:t>4/24/15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323939-9292-6044-B2A5-C6D3ED5027E8}" type="datetimeFigureOut">
              <a:rPr lang="en-US" smtClean="0"/>
              <a:pPr/>
              <a:t>4/24/15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43" indent="0">
              <a:buNone/>
              <a:defRPr sz="1200"/>
            </a:lvl2pPr>
            <a:lvl3pPr marL="914287" indent="0">
              <a:buNone/>
              <a:defRPr sz="1000"/>
            </a:lvl3pPr>
            <a:lvl4pPr marL="1371430" indent="0">
              <a:buNone/>
              <a:defRPr sz="900"/>
            </a:lvl4pPr>
            <a:lvl5pPr marL="1828573" indent="0">
              <a:buNone/>
              <a:defRPr sz="900"/>
            </a:lvl5pPr>
            <a:lvl6pPr marL="2285717" indent="0">
              <a:buNone/>
              <a:defRPr sz="900"/>
            </a:lvl6pPr>
            <a:lvl7pPr marL="2742860" indent="0">
              <a:buNone/>
              <a:defRPr sz="900"/>
            </a:lvl7pPr>
            <a:lvl8pPr marL="3200003" indent="0">
              <a:buNone/>
              <a:defRPr sz="900"/>
            </a:lvl8pPr>
            <a:lvl9pPr marL="3657147"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323939-9292-6044-B2A5-C6D3ED5027E8}" type="datetimeFigureOut">
              <a:rPr lang="en-US" smtClean="0"/>
              <a:pPr/>
              <a:t>4/24/15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43" indent="0">
              <a:buNone/>
              <a:defRPr sz="2800"/>
            </a:lvl2pPr>
            <a:lvl3pPr marL="914287" indent="0">
              <a:buNone/>
              <a:defRPr sz="2400"/>
            </a:lvl3pPr>
            <a:lvl4pPr marL="1371430" indent="0">
              <a:buNone/>
              <a:defRPr sz="2000"/>
            </a:lvl4pPr>
            <a:lvl5pPr marL="1828573" indent="0">
              <a:buNone/>
              <a:defRPr sz="2000"/>
            </a:lvl5pPr>
            <a:lvl6pPr marL="2285717" indent="0">
              <a:buNone/>
              <a:defRPr sz="2000"/>
            </a:lvl6pPr>
            <a:lvl7pPr marL="2742860" indent="0">
              <a:buNone/>
              <a:defRPr sz="2000"/>
            </a:lvl7pPr>
            <a:lvl8pPr marL="3200003" indent="0">
              <a:buNone/>
              <a:defRPr sz="2000"/>
            </a:lvl8pPr>
            <a:lvl9pPr marL="3657147"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43" indent="0">
              <a:buNone/>
              <a:defRPr sz="1200"/>
            </a:lvl2pPr>
            <a:lvl3pPr marL="914287" indent="0">
              <a:buNone/>
              <a:defRPr sz="1000"/>
            </a:lvl3pPr>
            <a:lvl4pPr marL="1371430" indent="0">
              <a:buNone/>
              <a:defRPr sz="900"/>
            </a:lvl4pPr>
            <a:lvl5pPr marL="1828573" indent="0">
              <a:buNone/>
              <a:defRPr sz="900"/>
            </a:lvl5pPr>
            <a:lvl6pPr marL="2285717" indent="0">
              <a:buNone/>
              <a:defRPr sz="900"/>
            </a:lvl6pPr>
            <a:lvl7pPr marL="2742860" indent="0">
              <a:buNone/>
              <a:defRPr sz="900"/>
            </a:lvl7pPr>
            <a:lvl8pPr marL="3200003" indent="0">
              <a:buNone/>
              <a:defRPr sz="900"/>
            </a:lvl8pPr>
            <a:lvl9pPr marL="3657147"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323939-9292-6044-B2A5-C6D3ED5027E8}" type="datetimeFigureOut">
              <a:rPr lang="en-US" smtClean="0"/>
              <a:pPr/>
              <a:t>4/24/15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07675" y="366713"/>
            <a:ext cx="3290888" cy="7800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31839" y="366713"/>
            <a:ext cx="9723437" cy="7800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323939-9292-6044-B2A5-C6D3ED5027E8}" type="datetimeFigureOut">
              <a:rPr lang="en-US" smtClean="0"/>
              <a:pPr/>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FFDD3-E93D-604E-B9E1-A8E933B0BA9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2291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28" tIns="45714" rIns="91428" bIns="4571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28" tIns="45714" rIns="91428" bIns="4571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28" tIns="45714" rIns="91428" bIns="45714" rtlCol="0" anchor="ctr"/>
          <a:lstStyle>
            <a:lvl1pPr algn="l">
              <a:defRPr sz="1200">
                <a:solidFill>
                  <a:schemeClr val="tx1">
                    <a:tint val="75000"/>
                  </a:schemeClr>
                </a:solidFill>
              </a:defRPr>
            </a:lvl1pPr>
          </a:lstStyle>
          <a:p>
            <a:fld id="{64323939-9292-6044-B2A5-C6D3ED5027E8}" type="datetimeFigureOut">
              <a:rPr lang="en-US" smtClean="0"/>
              <a:pPr/>
              <a:t>4/24/15</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28" tIns="45714" rIns="91428" bIns="45714" rtlCol="0" anchor="ctr"/>
          <a:lstStyle>
            <a:lvl1pPr algn="r">
              <a:defRPr sz="1200">
                <a:solidFill>
                  <a:schemeClr val="tx1">
                    <a:tint val="75000"/>
                  </a:schemeClr>
                </a:solidFill>
              </a:defRPr>
            </a:lvl1pPr>
          </a:lstStyle>
          <a:p>
            <a:fld id="{77BFFDD3-E93D-604E-B9E1-A8E933B0BA9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143" rtl="0" eaLnBrk="1" latinLnBrk="0" hangingPunct="1">
        <a:spcBef>
          <a:spcPct val="0"/>
        </a:spcBef>
        <a:buNone/>
        <a:defRPr sz="4400" kern="1200">
          <a:solidFill>
            <a:schemeClr val="tx1"/>
          </a:solidFill>
          <a:latin typeface="+mj-lt"/>
          <a:ea typeface="+mj-ea"/>
          <a:cs typeface="+mj-cs"/>
        </a:defRPr>
      </a:lvl1pPr>
    </p:titleStyle>
    <p:bodyStyle>
      <a:lvl1pPr marL="342858" indent="-342858" algn="l" defTabSz="457143" rtl="0" eaLnBrk="1" latinLnBrk="0" hangingPunct="1">
        <a:spcBef>
          <a:spcPct val="20000"/>
        </a:spcBef>
        <a:buFont typeface="Arial"/>
        <a:buChar char="•"/>
        <a:defRPr sz="3200" kern="1200">
          <a:solidFill>
            <a:schemeClr val="tx1"/>
          </a:solidFill>
          <a:latin typeface="+mn-lt"/>
          <a:ea typeface="+mn-ea"/>
          <a:cs typeface="+mn-cs"/>
        </a:defRPr>
      </a:lvl1pPr>
      <a:lvl2pPr marL="742858" indent="-285715" algn="l" defTabSz="457143" rtl="0" eaLnBrk="1" latinLnBrk="0" hangingPunct="1">
        <a:spcBef>
          <a:spcPct val="20000"/>
        </a:spcBef>
        <a:buFont typeface="Arial"/>
        <a:buChar char="–"/>
        <a:defRPr sz="2800" kern="1200">
          <a:solidFill>
            <a:schemeClr val="tx1"/>
          </a:solidFill>
          <a:latin typeface="+mn-lt"/>
          <a:ea typeface="+mn-ea"/>
          <a:cs typeface="+mn-cs"/>
        </a:defRPr>
      </a:lvl2pPr>
      <a:lvl3pPr marL="1142858" indent="-228572" algn="l" defTabSz="457143" rtl="0" eaLnBrk="1" latinLnBrk="0" hangingPunct="1">
        <a:spcBef>
          <a:spcPct val="20000"/>
        </a:spcBef>
        <a:buFont typeface="Arial"/>
        <a:buChar char="•"/>
        <a:defRPr sz="2400" kern="1200">
          <a:solidFill>
            <a:schemeClr val="tx1"/>
          </a:solidFill>
          <a:latin typeface="+mn-lt"/>
          <a:ea typeface="+mn-ea"/>
          <a:cs typeface="+mn-cs"/>
        </a:defRPr>
      </a:lvl3pPr>
      <a:lvl4pPr marL="1600002" indent="-228572" algn="l" defTabSz="457143" rtl="0" eaLnBrk="1" latinLnBrk="0" hangingPunct="1">
        <a:spcBef>
          <a:spcPct val="20000"/>
        </a:spcBef>
        <a:buFont typeface="Arial"/>
        <a:buChar char="–"/>
        <a:defRPr sz="2000" kern="1200">
          <a:solidFill>
            <a:schemeClr val="tx1"/>
          </a:solidFill>
          <a:latin typeface="+mn-lt"/>
          <a:ea typeface="+mn-ea"/>
          <a:cs typeface="+mn-cs"/>
        </a:defRPr>
      </a:lvl4pPr>
      <a:lvl5pPr marL="2057145" indent="-228572" algn="l" defTabSz="457143" rtl="0" eaLnBrk="1" latinLnBrk="0" hangingPunct="1">
        <a:spcBef>
          <a:spcPct val="20000"/>
        </a:spcBef>
        <a:buFont typeface="Arial"/>
        <a:buChar char="»"/>
        <a:defRPr sz="2000" kern="1200">
          <a:solidFill>
            <a:schemeClr val="tx1"/>
          </a:solidFill>
          <a:latin typeface="+mn-lt"/>
          <a:ea typeface="+mn-ea"/>
          <a:cs typeface="+mn-cs"/>
        </a:defRPr>
      </a:lvl5pPr>
      <a:lvl6pPr marL="2514288" indent="-228572" algn="l" defTabSz="457143" rtl="0" eaLnBrk="1" latinLnBrk="0" hangingPunct="1">
        <a:spcBef>
          <a:spcPct val="20000"/>
        </a:spcBef>
        <a:buFont typeface="Arial"/>
        <a:buChar char="•"/>
        <a:defRPr sz="2000" kern="1200">
          <a:solidFill>
            <a:schemeClr val="tx1"/>
          </a:solidFill>
          <a:latin typeface="+mn-lt"/>
          <a:ea typeface="+mn-ea"/>
          <a:cs typeface="+mn-cs"/>
        </a:defRPr>
      </a:lvl6pPr>
      <a:lvl7pPr marL="2971432" indent="-228572" algn="l" defTabSz="457143" rtl="0" eaLnBrk="1" latinLnBrk="0" hangingPunct="1">
        <a:spcBef>
          <a:spcPct val="20000"/>
        </a:spcBef>
        <a:buFont typeface="Arial"/>
        <a:buChar char="•"/>
        <a:defRPr sz="2000" kern="1200">
          <a:solidFill>
            <a:schemeClr val="tx1"/>
          </a:solidFill>
          <a:latin typeface="+mn-lt"/>
          <a:ea typeface="+mn-ea"/>
          <a:cs typeface="+mn-cs"/>
        </a:defRPr>
      </a:lvl7pPr>
      <a:lvl8pPr marL="3428575" indent="-228572" algn="l" defTabSz="457143" rtl="0" eaLnBrk="1" latinLnBrk="0" hangingPunct="1">
        <a:spcBef>
          <a:spcPct val="20000"/>
        </a:spcBef>
        <a:buFont typeface="Arial"/>
        <a:buChar char="•"/>
        <a:defRPr sz="2000" kern="1200">
          <a:solidFill>
            <a:schemeClr val="tx1"/>
          </a:solidFill>
          <a:latin typeface="+mn-lt"/>
          <a:ea typeface="+mn-ea"/>
          <a:cs typeface="+mn-cs"/>
        </a:defRPr>
      </a:lvl8pPr>
      <a:lvl9pPr marL="3885718" indent="-228572" algn="l" defTabSz="457143"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43" rtl="0" eaLnBrk="1" latinLnBrk="0" hangingPunct="1">
        <a:defRPr sz="1800" kern="1200">
          <a:solidFill>
            <a:schemeClr val="tx1"/>
          </a:solidFill>
          <a:latin typeface="+mn-lt"/>
          <a:ea typeface="+mn-ea"/>
          <a:cs typeface="+mn-cs"/>
        </a:defRPr>
      </a:lvl1pPr>
      <a:lvl2pPr marL="457143" algn="l" defTabSz="457143" rtl="0" eaLnBrk="1" latinLnBrk="0" hangingPunct="1">
        <a:defRPr sz="1800" kern="1200">
          <a:solidFill>
            <a:schemeClr val="tx1"/>
          </a:solidFill>
          <a:latin typeface="+mn-lt"/>
          <a:ea typeface="+mn-ea"/>
          <a:cs typeface="+mn-cs"/>
        </a:defRPr>
      </a:lvl2pPr>
      <a:lvl3pPr marL="914287" algn="l" defTabSz="457143" rtl="0" eaLnBrk="1" latinLnBrk="0" hangingPunct="1">
        <a:defRPr sz="1800" kern="1200">
          <a:solidFill>
            <a:schemeClr val="tx1"/>
          </a:solidFill>
          <a:latin typeface="+mn-lt"/>
          <a:ea typeface="+mn-ea"/>
          <a:cs typeface="+mn-cs"/>
        </a:defRPr>
      </a:lvl3pPr>
      <a:lvl4pPr marL="1371430" algn="l" defTabSz="457143" rtl="0" eaLnBrk="1" latinLnBrk="0" hangingPunct="1">
        <a:defRPr sz="1800" kern="1200">
          <a:solidFill>
            <a:schemeClr val="tx1"/>
          </a:solidFill>
          <a:latin typeface="+mn-lt"/>
          <a:ea typeface="+mn-ea"/>
          <a:cs typeface="+mn-cs"/>
        </a:defRPr>
      </a:lvl4pPr>
      <a:lvl5pPr marL="1828573" algn="l" defTabSz="457143" rtl="0" eaLnBrk="1" latinLnBrk="0" hangingPunct="1">
        <a:defRPr sz="1800" kern="1200">
          <a:solidFill>
            <a:schemeClr val="tx1"/>
          </a:solidFill>
          <a:latin typeface="+mn-lt"/>
          <a:ea typeface="+mn-ea"/>
          <a:cs typeface="+mn-cs"/>
        </a:defRPr>
      </a:lvl5pPr>
      <a:lvl6pPr marL="2285717" algn="l" defTabSz="457143" rtl="0" eaLnBrk="1" latinLnBrk="0" hangingPunct="1">
        <a:defRPr sz="1800" kern="1200">
          <a:solidFill>
            <a:schemeClr val="tx1"/>
          </a:solidFill>
          <a:latin typeface="+mn-lt"/>
          <a:ea typeface="+mn-ea"/>
          <a:cs typeface="+mn-cs"/>
        </a:defRPr>
      </a:lvl6pPr>
      <a:lvl7pPr marL="2742860" algn="l" defTabSz="457143" rtl="0" eaLnBrk="1" latinLnBrk="0" hangingPunct="1">
        <a:defRPr sz="1800" kern="1200">
          <a:solidFill>
            <a:schemeClr val="tx1"/>
          </a:solidFill>
          <a:latin typeface="+mn-lt"/>
          <a:ea typeface="+mn-ea"/>
          <a:cs typeface="+mn-cs"/>
        </a:defRPr>
      </a:lvl7pPr>
      <a:lvl8pPr marL="3200003" algn="l" defTabSz="457143" rtl="0" eaLnBrk="1" latinLnBrk="0" hangingPunct="1">
        <a:defRPr sz="1800" kern="1200">
          <a:solidFill>
            <a:schemeClr val="tx1"/>
          </a:solidFill>
          <a:latin typeface="+mn-lt"/>
          <a:ea typeface="+mn-ea"/>
          <a:cs typeface="+mn-cs"/>
        </a:defRPr>
      </a:lvl8pPr>
      <a:lvl9pPr marL="3657147" algn="l" defTabSz="45714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LookingToFuture.jpg"/>
          <p:cNvPicPr>
            <a:picLocks noChangeAspect="1"/>
          </p:cNvPicPr>
          <p:nvPr/>
        </p:nvPicPr>
        <p:blipFill rotWithShape="1">
          <a:blip r:embed="rId2">
            <a:extLst>
              <a:ext uri="{28A0092B-C50C-407E-A947-70E740481C1C}">
                <a14:useLocalDpi xmlns:a14="http://schemas.microsoft.com/office/drawing/2010/main" val="0"/>
              </a:ext>
            </a:extLst>
          </a:blip>
          <a:srcRect l="5735"/>
          <a:stretch/>
        </p:blipFill>
        <p:spPr>
          <a:xfrm>
            <a:off x="-620888" y="0"/>
            <a:ext cx="9764888" cy="6865377"/>
          </a:xfrm>
          <a:prstGeom prst="rect">
            <a:avLst/>
          </a:prstGeom>
        </p:spPr>
      </p:pic>
      <p:sp>
        <p:nvSpPr>
          <p:cNvPr id="6" name="Title 4"/>
          <p:cNvSpPr>
            <a:spLocks noGrp="1"/>
          </p:cNvSpPr>
          <p:nvPr>
            <p:ph type="ctrTitle"/>
          </p:nvPr>
        </p:nvSpPr>
        <p:spPr>
          <a:xfrm>
            <a:off x="2888072" y="75260"/>
            <a:ext cx="5175015" cy="2471562"/>
          </a:xfrm>
        </p:spPr>
        <p:txBody>
          <a:bodyPr>
            <a:normAutofit/>
            <a:scene3d>
              <a:camera prst="orthographicFront"/>
              <a:lightRig rig="threePt" dir="t"/>
            </a:scene3d>
            <a:sp3d extrusionH="57150">
              <a:bevelT w="38100" h="38100"/>
            </a:sp3d>
          </a:bodyPr>
          <a:lstStyle/>
          <a:p>
            <a:pPr>
              <a:lnSpc>
                <a:spcPct val="90000"/>
              </a:lnSpc>
            </a:pPr>
            <a:r>
              <a:rPr lang="en-US" sz="6600" dirty="0" smtClean="0">
                <a:gradFill flip="none" rotWithShape="1">
                  <a:gsLst>
                    <a:gs pos="0">
                      <a:schemeClr val="tx1"/>
                    </a:gs>
                    <a:gs pos="100000">
                      <a:schemeClr val="tx2">
                        <a:lumMod val="60000"/>
                        <a:lumOff val="40000"/>
                      </a:schemeClr>
                    </a:gs>
                    <a:gs pos="51000">
                      <a:srgbClr val="FFFFFF"/>
                    </a:gs>
                    <a:gs pos="44000">
                      <a:schemeClr val="tx1"/>
                    </a:gs>
                    <a:gs pos="36000">
                      <a:schemeClr val="bg2">
                        <a:lumMod val="90000"/>
                      </a:schemeClr>
                    </a:gs>
                  </a:gsLst>
                  <a:lin ang="16200000" scaled="0"/>
                  <a:tileRect/>
                </a:gradFill>
                <a:effectLst>
                  <a:outerShdw blurRad="50800" dist="50800" dir="2700000" algn="tl" rotWithShape="0">
                    <a:srgbClr val="000000">
                      <a:alpha val="60000"/>
                    </a:srgbClr>
                  </a:outerShdw>
                </a:effectLst>
                <a:latin typeface="Impact"/>
                <a:cs typeface="Impact"/>
              </a:rPr>
              <a:t>Facing The Future With</a:t>
            </a:r>
            <a:endParaRPr lang="en-US" sz="6600" dirty="0">
              <a:gradFill flip="none" rotWithShape="1">
                <a:gsLst>
                  <a:gs pos="0">
                    <a:schemeClr val="tx1"/>
                  </a:gs>
                  <a:gs pos="100000">
                    <a:schemeClr val="tx2">
                      <a:lumMod val="60000"/>
                      <a:lumOff val="40000"/>
                    </a:schemeClr>
                  </a:gs>
                  <a:gs pos="51000">
                    <a:srgbClr val="FFFFFF"/>
                  </a:gs>
                  <a:gs pos="44000">
                    <a:schemeClr val="tx1"/>
                  </a:gs>
                  <a:gs pos="36000">
                    <a:schemeClr val="bg2">
                      <a:lumMod val="90000"/>
                    </a:schemeClr>
                  </a:gs>
                </a:gsLst>
                <a:lin ang="16200000" scaled="0"/>
                <a:tileRect/>
              </a:gradFill>
              <a:effectLst>
                <a:outerShdw blurRad="50800" dist="50800" dir="2700000" algn="tl" rotWithShape="0">
                  <a:srgbClr val="000000">
                    <a:alpha val="60000"/>
                  </a:srgbClr>
                </a:outerShdw>
              </a:effectLst>
              <a:latin typeface="Impact"/>
              <a:cs typeface="Impact"/>
            </a:endParaRPr>
          </a:p>
        </p:txBody>
      </p:sp>
      <p:pic>
        <p:nvPicPr>
          <p:cNvPr id="8" name="Picture 7" descr="Shiel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7630" y="2198510"/>
            <a:ext cx="3123258" cy="3610049"/>
          </a:xfrm>
          <a:prstGeom prst="rect">
            <a:avLst/>
          </a:prstGeom>
          <a:effectLst>
            <a:outerShdw blurRad="50800" dist="50800" dir="2700000" algn="tl" rotWithShape="0">
              <a:srgbClr val="000000">
                <a:alpha val="60000"/>
              </a:srgbClr>
            </a:outerShdw>
          </a:effectLst>
        </p:spPr>
      </p:pic>
      <p:sp>
        <p:nvSpPr>
          <p:cNvPr id="9" name="TextBox 8"/>
          <p:cNvSpPr txBox="1"/>
          <p:nvPr/>
        </p:nvSpPr>
        <p:spPr>
          <a:xfrm>
            <a:off x="4543778" y="2728148"/>
            <a:ext cx="1796815" cy="1401704"/>
          </a:xfrm>
          <a:prstGeom prst="rect">
            <a:avLst/>
          </a:prstGeom>
          <a:noFill/>
        </p:spPr>
        <p:txBody>
          <a:bodyPr wrap="square" rtlCol="0">
            <a:prstTxWarp prst="textChevron">
              <a:avLst/>
            </a:prstTxWarp>
            <a:spAutoFit/>
          </a:bodyPr>
          <a:lstStyle/>
          <a:p>
            <a:pPr algn="ctr"/>
            <a:r>
              <a:rPr lang="en-US" sz="8000" spc="-150" dirty="0" smtClean="0">
                <a:effectLst>
                  <a:glow rad="101600">
                    <a:schemeClr val="bg1">
                      <a:alpha val="75000"/>
                    </a:schemeClr>
                  </a:glow>
                </a:effectLst>
                <a:latin typeface="Commador Normal"/>
                <a:cs typeface="Commador Normal"/>
              </a:rPr>
              <a:t>FAITH</a:t>
            </a:r>
            <a:endParaRPr lang="en-US" sz="8000" spc="-150" dirty="0">
              <a:effectLst>
                <a:glow rad="101600">
                  <a:schemeClr val="bg1">
                    <a:alpha val="75000"/>
                  </a:schemeClr>
                </a:glow>
              </a:effectLst>
              <a:latin typeface="Commador Normal"/>
              <a:cs typeface="Commador Normal"/>
            </a:endParaRPr>
          </a:p>
        </p:txBody>
      </p:sp>
      <p:grpSp>
        <p:nvGrpSpPr>
          <p:cNvPr id="4" name="Group 3"/>
          <p:cNvGrpSpPr/>
          <p:nvPr/>
        </p:nvGrpSpPr>
        <p:grpSpPr>
          <a:xfrm>
            <a:off x="649111" y="5750004"/>
            <a:ext cx="8494889" cy="1107996"/>
            <a:chOff x="649111" y="5750004"/>
            <a:chExt cx="8494889" cy="1107996"/>
          </a:xfrm>
        </p:grpSpPr>
        <p:sp>
          <p:nvSpPr>
            <p:cNvPr id="3" name="Rectangle 2"/>
            <p:cNvSpPr/>
            <p:nvPr/>
          </p:nvSpPr>
          <p:spPr>
            <a:xfrm>
              <a:off x="3150596" y="5884864"/>
              <a:ext cx="5993404" cy="973136"/>
            </a:xfrm>
            <a:prstGeom prst="rect">
              <a:avLst/>
            </a:prstGeom>
            <a:solidFill>
              <a:srgbClr val="0000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649111" y="5750004"/>
              <a:ext cx="8494889" cy="1107996"/>
            </a:xfrm>
            <a:prstGeom prst="rect">
              <a:avLst/>
            </a:prstGeom>
            <a:noFill/>
          </p:spPr>
          <p:txBody>
            <a:bodyPr wrap="square" rtlCol="0">
              <a:spAutoFit/>
            </a:bodyPr>
            <a:lstStyle/>
            <a:p>
              <a:pPr algn="r"/>
              <a:r>
                <a:rPr lang="en-US" sz="6600" dirty="0" smtClean="0">
                  <a:solidFill>
                    <a:srgbClr val="FFFFFF"/>
                  </a:solidFill>
                  <a:effectLst>
                    <a:glow rad="101600">
                      <a:schemeClr val="tx1">
                        <a:alpha val="75000"/>
                      </a:schemeClr>
                    </a:glow>
                  </a:effectLst>
                  <a:latin typeface="Roadgeek 2005 Series C"/>
                  <a:cs typeface="Roadgeek 2005 Series C"/>
                </a:rPr>
                <a:t>Spiritual Stagnation</a:t>
              </a:r>
              <a:endParaRPr lang="en-US" sz="6600" dirty="0">
                <a:solidFill>
                  <a:srgbClr val="FFFFFF"/>
                </a:solidFill>
                <a:effectLst>
                  <a:glow rad="101600">
                    <a:schemeClr val="tx1">
                      <a:alpha val="75000"/>
                    </a:schemeClr>
                  </a:glow>
                </a:effectLst>
                <a:latin typeface="Roadgeek 2005 Series C"/>
                <a:cs typeface="Roadgeek 2005 Series C"/>
              </a:endParaRPr>
            </a:p>
          </p:txBody>
        </p:sp>
      </p:gr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3104444" y="2318020"/>
            <a:ext cx="4045186"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HEBREWS 5:12-14</a:t>
            </a:r>
            <a:endParaRPr lang="en-US" sz="2700" b="1" dirty="0">
              <a:latin typeface="Bank Gothic"/>
              <a:cs typeface="Bank Gothic"/>
            </a:endParaRPr>
          </a:p>
        </p:txBody>
      </p:sp>
      <p:sp>
        <p:nvSpPr>
          <p:cNvPr id="39" name="TextBox 38"/>
          <p:cNvSpPr txBox="1"/>
          <p:nvPr/>
        </p:nvSpPr>
        <p:spPr>
          <a:xfrm>
            <a:off x="3636912" y="2903251"/>
            <a:ext cx="3242435"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1</a:t>
            </a:r>
            <a:r>
              <a:rPr lang="en-US" sz="2700" b="1" baseline="30000" dirty="0" smtClean="0">
                <a:latin typeface="Bank Gothic"/>
                <a:cs typeface="Bank Gothic"/>
              </a:rPr>
              <a:t>ST</a:t>
            </a:r>
            <a:r>
              <a:rPr lang="en-US" sz="2700" b="1" dirty="0" smtClean="0">
                <a:latin typeface="Bank Gothic"/>
                <a:cs typeface="Bank Gothic"/>
              </a:rPr>
              <a:t> COR. 3:1-3</a:t>
            </a:r>
            <a:endParaRPr lang="en-US" sz="2700" b="1" dirty="0">
              <a:latin typeface="Bank Gothic"/>
              <a:cs typeface="Bank Gothic"/>
            </a:endParaRPr>
          </a:p>
        </p:txBody>
      </p:sp>
      <p:sp>
        <p:nvSpPr>
          <p:cNvPr id="45" name="TextBox 44"/>
          <p:cNvSpPr txBox="1"/>
          <p:nvPr/>
        </p:nvSpPr>
        <p:spPr>
          <a:xfrm>
            <a:off x="1495778" y="4346685"/>
            <a:ext cx="6265333"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1</a:t>
            </a:r>
            <a:r>
              <a:rPr lang="en-US" sz="2700" b="1" baseline="30000" dirty="0" smtClean="0">
                <a:latin typeface="Bank Gothic"/>
                <a:cs typeface="Bank Gothic"/>
              </a:rPr>
              <a:t>ST</a:t>
            </a:r>
            <a:r>
              <a:rPr lang="en-US" sz="2700" b="1" dirty="0" smtClean="0">
                <a:latin typeface="Bank Gothic"/>
                <a:cs typeface="Bank Gothic"/>
              </a:rPr>
              <a:t> PET. 2:2; 2</a:t>
            </a:r>
            <a:r>
              <a:rPr lang="en-US" sz="2700" b="1" baseline="30000" dirty="0" smtClean="0">
                <a:latin typeface="Bank Gothic"/>
                <a:cs typeface="Bank Gothic"/>
              </a:rPr>
              <a:t>ND</a:t>
            </a:r>
            <a:r>
              <a:rPr lang="en-US" sz="2700" b="1" dirty="0" smtClean="0">
                <a:latin typeface="Bank Gothic"/>
                <a:cs typeface="Bank Gothic"/>
              </a:rPr>
              <a:t> TIM. 3:16, 17</a:t>
            </a:r>
            <a:endParaRPr lang="en-US" sz="2700" b="1" dirty="0">
              <a:latin typeface="Bank Gothic"/>
              <a:cs typeface="Bank Gothic"/>
            </a:endParaRPr>
          </a:p>
        </p:txBody>
      </p:sp>
      <p:sp>
        <p:nvSpPr>
          <p:cNvPr id="46" name="TextBox 45"/>
          <p:cNvSpPr txBox="1"/>
          <p:nvPr/>
        </p:nvSpPr>
        <p:spPr>
          <a:xfrm>
            <a:off x="1787408" y="4931916"/>
            <a:ext cx="5635036"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HEB. 5:14; 1</a:t>
            </a:r>
            <a:r>
              <a:rPr lang="en-US" sz="2700" b="1" baseline="30000" dirty="0" smtClean="0">
                <a:latin typeface="Bank Gothic"/>
                <a:cs typeface="Bank Gothic"/>
              </a:rPr>
              <a:t>ST</a:t>
            </a:r>
            <a:r>
              <a:rPr lang="en-US" sz="2700" b="1" dirty="0" smtClean="0">
                <a:latin typeface="Bank Gothic"/>
                <a:cs typeface="Bank Gothic"/>
              </a:rPr>
              <a:t> TIM. 4:7, 8</a:t>
            </a:r>
            <a:endParaRPr lang="en-US" sz="2700" b="1" dirty="0">
              <a:latin typeface="Bank Gothic"/>
              <a:cs typeface="Bank Gothic"/>
            </a:endParaRPr>
          </a:p>
        </p:txBody>
      </p:sp>
      <p:sp>
        <p:nvSpPr>
          <p:cNvPr id="18" name="Title 1"/>
          <p:cNvSpPr>
            <a:spLocks noGrp="1"/>
          </p:cNvSpPr>
          <p:nvPr>
            <p:ph type="title"/>
          </p:nvPr>
        </p:nvSpPr>
        <p:spPr>
          <a:xfrm>
            <a:off x="460376" y="30596"/>
            <a:ext cx="8429858" cy="1116942"/>
          </a:xfrm>
        </p:spPr>
        <p:txBody>
          <a:bodyPr anchor="t" anchorCtr="0">
            <a:noAutofit/>
          </a:bodyPr>
          <a:lstStyle/>
          <a:p>
            <a:pPr algn="l"/>
            <a:r>
              <a:rPr lang="en-US" b="1" i="1" dirty="0" smtClean="0">
                <a:solidFill>
                  <a:srgbClr val="FFFFFF"/>
                </a:solidFill>
                <a:effectLst>
                  <a:outerShdw blurRad="50800" dist="50800" dir="2700000" algn="tl" rotWithShape="0">
                    <a:srgbClr val="000000">
                      <a:alpha val="60000"/>
                    </a:srgbClr>
                  </a:outerShdw>
                </a:effectLst>
                <a:latin typeface="Book Antiqua"/>
                <a:cs typeface="Book Antiqua"/>
              </a:rPr>
              <a:t>We Learn No More</a:t>
            </a:r>
            <a:endParaRPr lang="en-US" b="1" i="1" dirty="0">
              <a:solidFill>
                <a:srgbClr val="FFFFFF"/>
              </a:solidFill>
              <a:effectLst>
                <a:outerShdw blurRad="50800" dist="50800" dir="2700000" algn="tl" rotWithShape="0">
                  <a:srgbClr val="000000">
                    <a:alpha val="60000"/>
                  </a:srgbClr>
                </a:outerShdw>
              </a:effectLst>
              <a:latin typeface="Book Antiqua"/>
              <a:cs typeface="Book Antiqua"/>
            </a:endParaRPr>
          </a:p>
        </p:txBody>
      </p:sp>
      <p:sp>
        <p:nvSpPr>
          <p:cNvPr id="35" name="Content Placeholder 6"/>
          <p:cNvSpPr>
            <a:spLocks noGrp="1"/>
          </p:cNvSpPr>
          <p:nvPr>
            <p:ph idx="1"/>
          </p:nvPr>
        </p:nvSpPr>
        <p:spPr>
          <a:xfrm>
            <a:off x="460375" y="865753"/>
            <a:ext cx="8491158" cy="729311"/>
          </a:xfrm>
        </p:spPr>
        <p:txBody>
          <a:bodyPr>
            <a:noAutofit/>
          </a:body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Intellectual Stagnation</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36" name="Content Placeholder 6"/>
          <p:cNvSpPr txBox="1">
            <a:spLocks/>
          </p:cNvSpPr>
          <p:nvPr/>
        </p:nvSpPr>
        <p:spPr>
          <a:xfrm>
            <a:off x="460375" y="1553841"/>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Babes, Instead of  Teachers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1" name="Content Placeholder 6"/>
          <p:cNvSpPr txBox="1">
            <a:spLocks/>
          </p:cNvSpPr>
          <p:nvPr/>
        </p:nvSpPr>
        <p:spPr>
          <a:xfrm>
            <a:off x="460375" y="2173500"/>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Envy, Strife, Division Result</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3" name="Content Placeholder 6"/>
          <p:cNvSpPr txBox="1">
            <a:spLocks/>
          </p:cNvSpPr>
          <p:nvPr/>
        </p:nvSpPr>
        <p:spPr>
          <a:xfrm>
            <a:off x="460375" y="2894418"/>
            <a:ext cx="8491158" cy="729311"/>
          </a:xfrm>
          <a:prstGeom prst="rect">
            <a:avLst/>
          </a:prstGeom>
        </p:spPr>
        <p:txBody>
          <a:bodyPr vert="horz" lIns="91428" tIns="45714" rIns="91428" bIns="45714" rtlCol="0">
            <a:noAutofit/>
          </a:bodyPr>
          <a:lstStyle>
            <a:lvl1pPr marL="342858" indent="-342858" algn="l" defTabSz="457143" rtl="0" eaLnBrk="1" latinLnBrk="0" hangingPunct="1">
              <a:spcBef>
                <a:spcPct val="20000"/>
              </a:spcBef>
              <a:buFont typeface="Arial"/>
              <a:buChar char="•"/>
              <a:defRPr sz="3200" kern="1200">
                <a:solidFill>
                  <a:schemeClr val="tx1"/>
                </a:solidFill>
                <a:latin typeface="+mn-lt"/>
                <a:ea typeface="+mn-ea"/>
                <a:cs typeface="+mn-cs"/>
              </a:defRPr>
            </a:lvl1pPr>
            <a:lvl2pPr marL="742858" indent="-285715" algn="l" defTabSz="457143" rtl="0" eaLnBrk="1" latinLnBrk="0" hangingPunct="1">
              <a:spcBef>
                <a:spcPct val="20000"/>
              </a:spcBef>
              <a:buFont typeface="Arial"/>
              <a:buChar char="–"/>
              <a:defRPr sz="2800" kern="1200">
                <a:solidFill>
                  <a:schemeClr val="tx1"/>
                </a:solidFill>
                <a:latin typeface="+mn-lt"/>
                <a:ea typeface="+mn-ea"/>
                <a:cs typeface="+mn-cs"/>
              </a:defRPr>
            </a:lvl2pPr>
            <a:lvl3pPr marL="1142858" indent="-228572" algn="l" defTabSz="457143" rtl="0" eaLnBrk="1" latinLnBrk="0" hangingPunct="1">
              <a:spcBef>
                <a:spcPct val="20000"/>
              </a:spcBef>
              <a:buFont typeface="Arial"/>
              <a:buChar char="•"/>
              <a:defRPr sz="2400" kern="1200">
                <a:solidFill>
                  <a:schemeClr val="tx1"/>
                </a:solidFill>
                <a:latin typeface="+mn-lt"/>
                <a:ea typeface="+mn-ea"/>
                <a:cs typeface="+mn-cs"/>
              </a:defRPr>
            </a:lvl3pPr>
            <a:lvl4pPr marL="1600002" indent="-228572" algn="l" defTabSz="457143" rtl="0" eaLnBrk="1" latinLnBrk="0" hangingPunct="1">
              <a:spcBef>
                <a:spcPct val="20000"/>
              </a:spcBef>
              <a:buFont typeface="Arial"/>
              <a:buChar char="–"/>
              <a:defRPr sz="2000" kern="1200">
                <a:solidFill>
                  <a:schemeClr val="tx1"/>
                </a:solidFill>
                <a:latin typeface="+mn-lt"/>
                <a:ea typeface="+mn-ea"/>
                <a:cs typeface="+mn-cs"/>
              </a:defRPr>
            </a:lvl4pPr>
            <a:lvl5pPr marL="2057145" indent="-228572" algn="l" defTabSz="457143" rtl="0" eaLnBrk="1" latinLnBrk="0" hangingPunct="1">
              <a:spcBef>
                <a:spcPct val="20000"/>
              </a:spcBef>
              <a:buFont typeface="Arial"/>
              <a:buChar char="»"/>
              <a:defRPr sz="2000" kern="1200">
                <a:solidFill>
                  <a:schemeClr val="tx1"/>
                </a:solidFill>
                <a:latin typeface="+mn-lt"/>
                <a:ea typeface="+mn-ea"/>
                <a:cs typeface="+mn-cs"/>
              </a:defRPr>
            </a:lvl5pPr>
            <a:lvl6pPr marL="2514288" indent="-228572" algn="l" defTabSz="457143" rtl="0" eaLnBrk="1" latinLnBrk="0" hangingPunct="1">
              <a:spcBef>
                <a:spcPct val="20000"/>
              </a:spcBef>
              <a:buFont typeface="Arial"/>
              <a:buChar char="•"/>
              <a:defRPr sz="2000" kern="1200">
                <a:solidFill>
                  <a:schemeClr val="tx1"/>
                </a:solidFill>
                <a:latin typeface="+mn-lt"/>
                <a:ea typeface="+mn-ea"/>
                <a:cs typeface="+mn-cs"/>
              </a:defRPr>
            </a:lvl6pPr>
            <a:lvl7pPr marL="2971432" indent="-228572" algn="l" defTabSz="457143" rtl="0" eaLnBrk="1" latinLnBrk="0" hangingPunct="1">
              <a:spcBef>
                <a:spcPct val="20000"/>
              </a:spcBef>
              <a:buFont typeface="Arial"/>
              <a:buChar char="•"/>
              <a:defRPr sz="2000" kern="1200">
                <a:solidFill>
                  <a:schemeClr val="tx1"/>
                </a:solidFill>
                <a:latin typeface="+mn-lt"/>
                <a:ea typeface="+mn-ea"/>
                <a:cs typeface="+mn-cs"/>
              </a:defRPr>
            </a:lvl7pPr>
            <a:lvl8pPr marL="3428575" indent="-228572" algn="l" defTabSz="457143" rtl="0" eaLnBrk="1" latinLnBrk="0" hangingPunct="1">
              <a:spcBef>
                <a:spcPct val="20000"/>
              </a:spcBef>
              <a:buFont typeface="Arial"/>
              <a:buChar char="•"/>
              <a:defRPr sz="2000" kern="1200">
                <a:solidFill>
                  <a:schemeClr val="tx1"/>
                </a:solidFill>
                <a:latin typeface="+mn-lt"/>
                <a:ea typeface="+mn-ea"/>
                <a:cs typeface="+mn-cs"/>
              </a:defRPr>
            </a:lvl8pPr>
            <a:lvl9pPr marL="3885718" indent="-228572" algn="l" defTabSz="457143" rtl="0" eaLnBrk="1" latinLnBrk="0" hangingPunct="1">
              <a:spcBef>
                <a:spcPct val="20000"/>
              </a:spcBef>
              <a:buFont typeface="Arial"/>
              <a:buChar char="•"/>
              <a:defRPr sz="2000" kern="1200">
                <a:solidFill>
                  <a:schemeClr val="tx1"/>
                </a:solidFill>
                <a:latin typeface="+mn-lt"/>
                <a:ea typeface="+mn-ea"/>
                <a:cs typeface="+mn-cs"/>
              </a:defRPr>
            </a:lvl9p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There </a:t>
            </a:r>
            <a:r>
              <a:rPr lang="en-US" sz="4000" b="1" u="sng" dirty="0" smtClean="0">
                <a:solidFill>
                  <a:schemeClr val="bg1"/>
                </a:solidFill>
                <a:effectLst>
                  <a:outerShdw blurRad="50800" dist="76200" dir="2700000" algn="tl" rotWithShape="0">
                    <a:srgbClr val="000000">
                      <a:alpha val="60000"/>
                    </a:srgbClr>
                  </a:outerShdw>
                </a:effectLst>
                <a:latin typeface="Tahoma"/>
                <a:cs typeface="Tahoma"/>
              </a:rPr>
              <a:t>Is</a:t>
            </a:r>
            <a:r>
              <a:rPr lang="en-US" sz="4000" b="1" dirty="0" smtClean="0">
                <a:solidFill>
                  <a:schemeClr val="bg1"/>
                </a:solidFill>
                <a:effectLst>
                  <a:outerShdw blurRad="50800" dist="76200" dir="2700000" algn="tl" rotWithShape="0">
                    <a:srgbClr val="000000">
                      <a:alpha val="60000"/>
                    </a:srgbClr>
                  </a:outerShdw>
                </a:effectLst>
                <a:latin typeface="Tahoma"/>
                <a:cs typeface="Tahoma"/>
              </a:rPr>
              <a:t> A Way To Grow!</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4" name="Content Placeholder 6"/>
          <p:cNvSpPr txBox="1">
            <a:spLocks/>
          </p:cNvSpPr>
          <p:nvPr/>
        </p:nvSpPr>
        <p:spPr>
          <a:xfrm>
            <a:off x="460375" y="3582506"/>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Through the Word</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7" name="Content Placeholder 6"/>
          <p:cNvSpPr txBox="1">
            <a:spLocks/>
          </p:cNvSpPr>
          <p:nvPr/>
        </p:nvSpPr>
        <p:spPr>
          <a:xfrm>
            <a:off x="460375" y="4202165"/>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Exercise Is Necessary</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9" presetClass="entr" presetSubtype="0" accel="100000" fill="hold" grpId="0" nodeType="clickEffect">
                                  <p:stCondLst>
                                    <p:cond delay="0"/>
                                  </p:stCondLst>
                                  <p:childTnLst>
                                    <p:set>
                                      <p:cBhvr>
                                        <p:cTn id="12" dur="1" fill="hold">
                                          <p:stCondLst>
                                            <p:cond delay="0"/>
                                          </p:stCondLst>
                                        </p:cTn>
                                        <p:tgtEl>
                                          <p:spTgt spid="35">
                                            <p:txEl>
                                              <p:pRg st="0" end="0"/>
                                            </p:txEl>
                                          </p:spTgt>
                                        </p:tgtEl>
                                        <p:attrNameLst>
                                          <p:attrName>style.visibility</p:attrName>
                                        </p:attrNameLst>
                                      </p:cBhvr>
                                      <p:to>
                                        <p:strVal val="visible"/>
                                      </p:to>
                                    </p:set>
                                    <p:anim calcmode="lin" valueType="num">
                                      <p:cBhvr>
                                        <p:cTn id="13" dur="500" fill="hold"/>
                                        <p:tgtEl>
                                          <p:spTgt spid="35">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35">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35">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 fill="hold" grpId="0" nodeType="clickEffect">
                                  <p:stCondLst>
                                    <p:cond delay="0"/>
                                  </p:stCondLst>
                                  <p:childTnLst>
                                    <p:set>
                                      <p:cBhvr>
                                        <p:cTn id="20" dur="1" fill="hold">
                                          <p:stCondLst>
                                            <p:cond delay="0"/>
                                          </p:stCondLst>
                                        </p:cTn>
                                        <p:tgtEl>
                                          <p:spTgt spid="36">
                                            <p:txEl>
                                              <p:pRg st="0" end="0"/>
                                            </p:txEl>
                                          </p:spTgt>
                                        </p:tgtEl>
                                        <p:attrNameLst>
                                          <p:attrName>style.visibility</p:attrName>
                                        </p:attrNameLst>
                                      </p:cBhvr>
                                      <p:to>
                                        <p:strVal val="visible"/>
                                      </p:to>
                                    </p:set>
                                    <p:anim calcmode="lin" valueType="num">
                                      <p:cBhvr>
                                        <p:cTn id="21"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36">
                                            <p:txEl>
                                              <p:pRg st="0" end="0"/>
                                            </p:txEl>
                                          </p:spTgt>
                                        </p:tgtEl>
                                        <p:attrNameLst>
                                          <p:attrName>ppt_y</p:attrName>
                                        </p:attrNameLst>
                                      </p:cBhvr>
                                      <p:tavLst>
                                        <p:tav tm="0">
                                          <p:val>
                                            <p:strVal val="#ppt_y-#ppt_h/2"/>
                                          </p:val>
                                        </p:tav>
                                        <p:tav tm="100000">
                                          <p:val>
                                            <p:strVal val="#ppt_y"/>
                                          </p:val>
                                        </p:tav>
                                      </p:tavLst>
                                    </p:anim>
                                    <p:anim calcmode="lin" valueType="num">
                                      <p:cBhvr>
                                        <p:cTn id="23" dur="500" fill="hold"/>
                                        <p:tgtEl>
                                          <p:spTgt spid="36">
                                            <p:txEl>
                                              <p:pRg st="0" end="0"/>
                                            </p:txEl>
                                          </p:spTgt>
                                        </p:tgtEl>
                                        <p:attrNameLst>
                                          <p:attrName>ppt_w</p:attrName>
                                        </p:attrNameLst>
                                      </p:cBhvr>
                                      <p:tavLst>
                                        <p:tav tm="0">
                                          <p:val>
                                            <p:strVal val="#ppt_w"/>
                                          </p:val>
                                        </p:tav>
                                        <p:tav tm="100000">
                                          <p:val>
                                            <p:strVal val="#ppt_w"/>
                                          </p:val>
                                        </p:tav>
                                      </p:tavLst>
                                    </p:anim>
                                    <p:anim calcmode="lin" valueType="num">
                                      <p:cBhvr>
                                        <p:cTn id="24" dur="500" fill="hold"/>
                                        <p:tgtEl>
                                          <p:spTgt spid="36">
                                            <p:txEl>
                                              <p:pRg st="0" end="0"/>
                                            </p:txEl>
                                          </p:spTgt>
                                        </p:tgtEl>
                                        <p:attrNameLst>
                                          <p:attrName>ppt_h</p:attrName>
                                        </p:attrNameLst>
                                      </p:cBhvr>
                                      <p:tavLst>
                                        <p:tav tm="0">
                                          <p:val>
                                            <p:fltVal val="0"/>
                                          </p:val>
                                        </p:tav>
                                        <p:tav tm="100000">
                                          <p:val>
                                            <p:strVal val="#ppt_h"/>
                                          </p:val>
                                        </p:tav>
                                      </p:tavLst>
                                    </p:anim>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xit" presetSubtype="0" fill="hold" grpId="1" nodeType="clickEffect">
                                  <p:stCondLst>
                                    <p:cond delay="0"/>
                                  </p:stCondLst>
                                  <p:childTnLst>
                                    <p:animEffect transition="out" filter="dissolve">
                                      <p:cBhvr>
                                        <p:cTn id="32" dur="500"/>
                                        <p:tgtEl>
                                          <p:spTgt spid="37"/>
                                        </p:tgtEl>
                                      </p:cBhvr>
                                    </p:animEffect>
                                    <p:set>
                                      <p:cBhvr>
                                        <p:cTn id="33" dur="1" fill="hold">
                                          <p:stCondLst>
                                            <p:cond delay="499"/>
                                          </p:stCondLst>
                                        </p:cTn>
                                        <p:tgtEl>
                                          <p:spTgt spid="37"/>
                                        </p:tgtEl>
                                        <p:attrNameLst>
                                          <p:attrName>style.visibility</p:attrName>
                                        </p:attrNameLst>
                                      </p:cBhvr>
                                      <p:to>
                                        <p:strVal val="hidden"/>
                                      </p:to>
                                    </p:set>
                                  </p:childTnLst>
                                </p:cTn>
                              </p:par>
                            </p:childTnLst>
                          </p:cTn>
                        </p:par>
                        <p:par>
                          <p:cTn id="34" fill="hold">
                            <p:stCondLst>
                              <p:cond delay="500"/>
                            </p:stCondLst>
                            <p:childTnLst>
                              <p:par>
                                <p:cTn id="35" presetID="17" presetClass="entr" presetSubtype="1" fill="hold" grpId="0" nodeType="afterEffect">
                                  <p:stCondLst>
                                    <p:cond delay="0"/>
                                  </p:stCondLst>
                                  <p:childTnLst>
                                    <p:set>
                                      <p:cBhvr>
                                        <p:cTn id="36" dur="1" fill="hold">
                                          <p:stCondLst>
                                            <p:cond delay="0"/>
                                          </p:stCondLst>
                                        </p:cTn>
                                        <p:tgtEl>
                                          <p:spTgt spid="41">
                                            <p:txEl>
                                              <p:pRg st="0" end="0"/>
                                            </p:txEl>
                                          </p:spTgt>
                                        </p:tgtEl>
                                        <p:attrNameLst>
                                          <p:attrName>style.visibility</p:attrName>
                                        </p:attrNameLst>
                                      </p:cBhvr>
                                      <p:to>
                                        <p:strVal val="visible"/>
                                      </p:to>
                                    </p:set>
                                    <p:anim calcmode="lin" valueType="num">
                                      <p:cBhvr>
                                        <p:cTn id="37"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38" dur="500" fill="hold"/>
                                        <p:tgtEl>
                                          <p:spTgt spid="41">
                                            <p:txEl>
                                              <p:pRg st="0" end="0"/>
                                            </p:txEl>
                                          </p:spTgt>
                                        </p:tgtEl>
                                        <p:attrNameLst>
                                          <p:attrName>ppt_y</p:attrName>
                                        </p:attrNameLst>
                                      </p:cBhvr>
                                      <p:tavLst>
                                        <p:tav tm="0">
                                          <p:val>
                                            <p:strVal val="#ppt_y-#ppt_h/2"/>
                                          </p:val>
                                        </p:tav>
                                        <p:tav tm="100000">
                                          <p:val>
                                            <p:strVal val="#ppt_y"/>
                                          </p:val>
                                        </p:tav>
                                      </p:tavLst>
                                    </p:anim>
                                    <p:anim calcmode="lin" valueType="num">
                                      <p:cBhvr>
                                        <p:cTn id="39" dur="500" fill="hold"/>
                                        <p:tgtEl>
                                          <p:spTgt spid="41">
                                            <p:txEl>
                                              <p:pRg st="0" end="0"/>
                                            </p:txEl>
                                          </p:spTgt>
                                        </p:tgtEl>
                                        <p:attrNameLst>
                                          <p:attrName>ppt_w</p:attrName>
                                        </p:attrNameLst>
                                      </p:cBhvr>
                                      <p:tavLst>
                                        <p:tav tm="0">
                                          <p:val>
                                            <p:strVal val="#ppt_w"/>
                                          </p:val>
                                        </p:tav>
                                        <p:tav tm="100000">
                                          <p:val>
                                            <p:strVal val="#ppt_w"/>
                                          </p:val>
                                        </p:tav>
                                      </p:tavLst>
                                    </p:anim>
                                    <p:anim calcmode="lin" valueType="num">
                                      <p:cBhvr>
                                        <p:cTn id="40" dur="500" fill="hold"/>
                                        <p:tgtEl>
                                          <p:spTgt spid="41">
                                            <p:txEl>
                                              <p:pRg st="0" end="0"/>
                                            </p:txEl>
                                          </p:spTgt>
                                        </p:tgtEl>
                                        <p:attrNameLst>
                                          <p:attrName>ppt_h</p:attrName>
                                        </p:attrNameLst>
                                      </p:cBhvr>
                                      <p:tavLst>
                                        <p:tav tm="0">
                                          <p:val>
                                            <p:fltVal val="0"/>
                                          </p:val>
                                        </p:tav>
                                        <p:tav tm="100000">
                                          <p:val>
                                            <p:strVal val="#ppt_h"/>
                                          </p:val>
                                        </p:tav>
                                      </p:tavLst>
                                    </p:anim>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xit" presetSubtype="0" fill="hold" grpId="1" nodeType="clickEffect">
                                  <p:stCondLst>
                                    <p:cond delay="0"/>
                                  </p:stCondLst>
                                  <p:childTnLst>
                                    <p:animEffect transition="out" filter="dissolve">
                                      <p:cBhvr>
                                        <p:cTn id="48" dur="500"/>
                                        <p:tgtEl>
                                          <p:spTgt spid="39"/>
                                        </p:tgtEl>
                                      </p:cBhvr>
                                    </p:animEffect>
                                    <p:set>
                                      <p:cBhvr>
                                        <p:cTn id="49" dur="1" fill="hold">
                                          <p:stCondLst>
                                            <p:cond delay="499"/>
                                          </p:stCondLst>
                                        </p:cTn>
                                        <p:tgtEl>
                                          <p:spTgt spid="39"/>
                                        </p:tgtEl>
                                        <p:attrNameLst>
                                          <p:attrName>style.visibility</p:attrName>
                                        </p:attrNameLst>
                                      </p:cBhvr>
                                      <p:to>
                                        <p:strVal val="hidden"/>
                                      </p:to>
                                    </p:set>
                                  </p:childTnLst>
                                </p:cTn>
                              </p:par>
                            </p:childTnLst>
                          </p:cTn>
                        </p:par>
                        <p:par>
                          <p:cTn id="50" fill="hold">
                            <p:stCondLst>
                              <p:cond delay="500"/>
                            </p:stCondLst>
                            <p:childTnLst>
                              <p:par>
                                <p:cTn id="51" presetID="39" presetClass="entr" presetSubtype="0" accel="100000" fill="hold" grpId="0" nodeType="afterEffect">
                                  <p:stCondLst>
                                    <p:cond delay="0"/>
                                  </p:stCondLst>
                                  <p:childTnLst>
                                    <p:set>
                                      <p:cBhvr>
                                        <p:cTn id="52" dur="1" fill="hold">
                                          <p:stCondLst>
                                            <p:cond delay="0"/>
                                          </p:stCondLst>
                                        </p:cTn>
                                        <p:tgtEl>
                                          <p:spTgt spid="43">
                                            <p:txEl>
                                              <p:pRg st="0" end="0"/>
                                            </p:txEl>
                                          </p:spTgt>
                                        </p:tgtEl>
                                        <p:attrNameLst>
                                          <p:attrName>style.visibility</p:attrName>
                                        </p:attrNameLst>
                                      </p:cBhvr>
                                      <p:to>
                                        <p:strVal val="visible"/>
                                      </p:to>
                                    </p:set>
                                    <p:anim calcmode="lin" valueType="num">
                                      <p:cBhvr>
                                        <p:cTn id="53" dur="500" fill="hold"/>
                                        <p:tgtEl>
                                          <p:spTgt spid="4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4" dur="500" fill="hold"/>
                                        <p:tgtEl>
                                          <p:spTgt spid="4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5" dur="500" fill="hold"/>
                                        <p:tgtEl>
                                          <p:spTgt spid="4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56" dur="500" fill="hold"/>
                                        <p:tgtEl>
                                          <p:spTgt spid="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7" presetClass="entr" presetSubtype="1" fill="hold" grpId="0" nodeType="clickEffect">
                                  <p:stCondLst>
                                    <p:cond delay="0"/>
                                  </p:stCondLst>
                                  <p:childTnLst>
                                    <p:set>
                                      <p:cBhvr>
                                        <p:cTn id="60" dur="1" fill="hold">
                                          <p:stCondLst>
                                            <p:cond delay="0"/>
                                          </p:stCondLst>
                                        </p:cTn>
                                        <p:tgtEl>
                                          <p:spTgt spid="44">
                                            <p:txEl>
                                              <p:pRg st="0" end="0"/>
                                            </p:txEl>
                                          </p:spTgt>
                                        </p:tgtEl>
                                        <p:attrNameLst>
                                          <p:attrName>style.visibility</p:attrName>
                                        </p:attrNameLst>
                                      </p:cBhvr>
                                      <p:to>
                                        <p:strVal val="visible"/>
                                      </p:to>
                                    </p:set>
                                    <p:anim calcmode="lin" valueType="num">
                                      <p:cBhvr>
                                        <p:cTn id="61" dur="5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62" dur="500" fill="hold"/>
                                        <p:tgtEl>
                                          <p:spTgt spid="44">
                                            <p:txEl>
                                              <p:pRg st="0" end="0"/>
                                            </p:txEl>
                                          </p:spTgt>
                                        </p:tgtEl>
                                        <p:attrNameLst>
                                          <p:attrName>ppt_y</p:attrName>
                                        </p:attrNameLst>
                                      </p:cBhvr>
                                      <p:tavLst>
                                        <p:tav tm="0">
                                          <p:val>
                                            <p:strVal val="#ppt_y-#ppt_h/2"/>
                                          </p:val>
                                        </p:tav>
                                        <p:tav tm="100000">
                                          <p:val>
                                            <p:strVal val="#ppt_y"/>
                                          </p:val>
                                        </p:tav>
                                      </p:tavLst>
                                    </p:anim>
                                    <p:anim calcmode="lin" valueType="num">
                                      <p:cBhvr>
                                        <p:cTn id="63" dur="500" fill="hold"/>
                                        <p:tgtEl>
                                          <p:spTgt spid="44">
                                            <p:txEl>
                                              <p:pRg st="0" end="0"/>
                                            </p:txEl>
                                          </p:spTgt>
                                        </p:tgtEl>
                                        <p:attrNameLst>
                                          <p:attrName>ppt_w</p:attrName>
                                        </p:attrNameLst>
                                      </p:cBhvr>
                                      <p:tavLst>
                                        <p:tav tm="0">
                                          <p:val>
                                            <p:strVal val="#ppt_w"/>
                                          </p:val>
                                        </p:tav>
                                        <p:tav tm="100000">
                                          <p:val>
                                            <p:strVal val="#ppt_w"/>
                                          </p:val>
                                        </p:tav>
                                      </p:tavLst>
                                    </p:anim>
                                    <p:anim calcmode="lin" valueType="num">
                                      <p:cBhvr>
                                        <p:cTn id="64" dur="500" fill="hold"/>
                                        <p:tgtEl>
                                          <p:spTgt spid="44">
                                            <p:txEl>
                                              <p:pRg st="0" end="0"/>
                                            </p:txEl>
                                          </p:spTgt>
                                        </p:tgtEl>
                                        <p:attrNameLst>
                                          <p:attrName>ppt_h</p:attrName>
                                        </p:attrNameLst>
                                      </p:cBhvr>
                                      <p:tavLst>
                                        <p:tav tm="0">
                                          <p:val>
                                            <p:fltVal val="0"/>
                                          </p:val>
                                        </p:tav>
                                        <p:tav tm="100000">
                                          <p:val>
                                            <p:strVal val="#ppt_h"/>
                                          </p:val>
                                        </p:tav>
                                      </p:tavLst>
                                    </p:anim>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500"/>
                                        <p:tgtEl>
                                          <p:spTgt spid="45"/>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xit" presetSubtype="0" fill="hold" grpId="1" nodeType="clickEffect">
                                  <p:stCondLst>
                                    <p:cond delay="0"/>
                                  </p:stCondLst>
                                  <p:childTnLst>
                                    <p:animEffect transition="out" filter="dissolve">
                                      <p:cBhvr>
                                        <p:cTn id="72" dur="500"/>
                                        <p:tgtEl>
                                          <p:spTgt spid="45"/>
                                        </p:tgtEl>
                                      </p:cBhvr>
                                    </p:animEffect>
                                    <p:set>
                                      <p:cBhvr>
                                        <p:cTn id="73" dur="1" fill="hold">
                                          <p:stCondLst>
                                            <p:cond delay="499"/>
                                          </p:stCondLst>
                                        </p:cTn>
                                        <p:tgtEl>
                                          <p:spTgt spid="45"/>
                                        </p:tgtEl>
                                        <p:attrNameLst>
                                          <p:attrName>style.visibility</p:attrName>
                                        </p:attrNameLst>
                                      </p:cBhvr>
                                      <p:to>
                                        <p:strVal val="hidden"/>
                                      </p:to>
                                    </p:set>
                                  </p:childTnLst>
                                </p:cTn>
                              </p:par>
                            </p:childTnLst>
                          </p:cTn>
                        </p:par>
                        <p:par>
                          <p:cTn id="74" fill="hold">
                            <p:stCondLst>
                              <p:cond delay="500"/>
                            </p:stCondLst>
                            <p:childTnLst>
                              <p:par>
                                <p:cTn id="75" presetID="17" presetClass="entr" presetSubtype="1" fill="hold" grpId="0" nodeType="afterEffect">
                                  <p:stCondLst>
                                    <p:cond delay="0"/>
                                  </p:stCondLst>
                                  <p:childTnLst>
                                    <p:set>
                                      <p:cBhvr>
                                        <p:cTn id="76" dur="1" fill="hold">
                                          <p:stCondLst>
                                            <p:cond delay="0"/>
                                          </p:stCondLst>
                                        </p:cTn>
                                        <p:tgtEl>
                                          <p:spTgt spid="47">
                                            <p:txEl>
                                              <p:pRg st="0" end="0"/>
                                            </p:txEl>
                                          </p:spTgt>
                                        </p:tgtEl>
                                        <p:attrNameLst>
                                          <p:attrName>style.visibility</p:attrName>
                                        </p:attrNameLst>
                                      </p:cBhvr>
                                      <p:to>
                                        <p:strVal val="visible"/>
                                      </p:to>
                                    </p:set>
                                    <p:anim calcmode="lin" valueType="num">
                                      <p:cBhvr>
                                        <p:cTn id="77"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p:cTn id="78" dur="500" fill="hold"/>
                                        <p:tgtEl>
                                          <p:spTgt spid="47">
                                            <p:txEl>
                                              <p:pRg st="0" end="0"/>
                                            </p:txEl>
                                          </p:spTgt>
                                        </p:tgtEl>
                                        <p:attrNameLst>
                                          <p:attrName>ppt_y</p:attrName>
                                        </p:attrNameLst>
                                      </p:cBhvr>
                                      <p:tavLst>
                                        <p:tav tm="0">
                                          <p:val>
                                            <p:strVal val="#ppt_y-#ppt_h/2"/>
                                          </p:val>
                                        </p:tav>
                                        <p:tav tm="100000">
                                          <p:val>
                                            <p:strVal val="#ppt_y"/>
                                          </p:val>
                                        </p:tav>
                                      </p:tavLst>
                                    </p:anim>
                                    <p:anim calcmode="lin" valueType="num">
                                      <p:cBhvr>
                                        <p:cTn id="79" dur="500" fill="hold"/>
                                        <p:tgtEl>
                                          <p:spTgt spid="47">
                                            <p:txEl>
                                              <p:pRg st="0" end="0"/>
                                            </p:txEl>
                                          </p:spTgt>
                                        </p:tgtEl>
                                        <p:attrNameLst>
                                          <p:attrName>ppt_w</p:attrName>
                                        </p:attrNameLst>
                                      </p:cBhvr>
                                      <p:tavLst>
                                        <p:tav tm="0">
                                          <p:val>
                                            <p:strVal val="#ppt_w"/>
                                          </p:val>
                                        </p:tav>
                                        <p:tav tm="100000">
                                          <p:val>
                                            <p:strVal val="#ppt_w"/>
                                          </p:val>
                                        </p:tav>
                                      </p:tavLst>
                                    </p:anim>
                                    <p:anim calcmode="lin" valueType="num">
                                      <p:cBhvr>
                                        <p:cTn id="80" dur="500" fill="hold"/>
                                        <p:tgtEl>
                                          <p:spTgt spid="47">
                                            <p:txEl>
                                              <p:pRg st="0" end="0"/>
                                            </p:txEl>
                                          </p:spTgt>
                                        </p:tgtEl>
                                        <p:attrNameLst>
                                          <p:attrName>ppt_h</p:attrName>
                                        </p:attrNameLst>
                                      </p:cBhvr>
                                      <p:tavLst>
                                        <p:tav tm="0">
                                          <p:val>
                                            <p:fltVal val="0"/>
                                          </p:val>
                                        </p:tav>
                                        <p:tav tm="100000">
                                          <p:val>
                                            <p:strVal val="#ppt_h"/>
                                          </p:val>
                                        </p:tav>
                                      </p:tavLst>
                                    </p:anim>
                                  </p:childTnLst>
                                </p:cTn>
                              </p:par>
                            </p:childTnLst>
                          </p:cTn>
                        </p:par>
                        <p:par>
                          <p:cTn id="81" fill="hold">
                            <p:stCondLst>
                              <p:cond delay="1000"/>
                            </p:stCondLst>
                            <p:childTnLst>
                              <p:par>
                                <p:cTn id="82" presetID="10" presetClass="entr" presetSubtype="0" fill="hold" grpId="0" nodeType="afterEffect">
                                  <p:stCondLst>
                                    <p:cond delay="0"/>
                                  </p:stCondLst>
                                  <p:childTnLst>
                                    <p:set>
                                      <p:cBhvr>
                                        <p:cTn id="83" dur="1" fill="hold">
                                          <p:stCondLst>
                                            <p:cond delay="0"/>
                                          </p:stCondLst>
                                        </p:cTn>
                                        <p:tgtEl>
                                          <p:spTgt spid="46"/>
                                        </p:tgtEl>
                                        <p:attrNameLst>
                                          <p:attrName>style.visibility</p:attrName>
                                        </p:attrNameLst>
                                      </p:cBhvr>
                                      <p:to>
                                        <p:strVal val="visible"/>
                                      </p:to>
                                    </p:set>
                                    <p:animEffect transition="in" filter="fade">
                                      <p:cBhvr>
                                        <p:cTn id="8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7" grpId="1" animBg="1"/>
      <p:bldP spid="39" grpId="0" animBg="1"/>
      <p:bldP spid="39" grpId="1" animBg="1"/>
      <p:bldP spid="45" grpId="0" animBg="1"/>
      <p:bldP spid="45" grpId="1" animBg="1"/>
      <p:bldP spid="46" grpId="0" animBg="1"/>
      <p:bldP spid="18" grpId="0"/>
      <p:bldP spid="35" grpId="0" build="p"/>
      <p:bldP spid="36" grpId="0" build="p"/>
      <p:bldP spid="41" grpId="0" build="p"/>
      <p:bldP spid="43" grpId="0" build="p"/>
      <p:bldP spid="44" grpId="0" build="p"/>
      <p:bldP spid="4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495779" y="2318020"/>
            <a:ext cx="6274740"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GAL. 2:11, 12; LUKE 6:32-34</a:t>
            </a:r>
            <a:endParaRPr lang="en-US" sz="2700" b="1" dirty="0">
              <a:latin typeface="Bank Gothic"/>
              <a:cs typeface="Bank Gothic"/>
            </a:endParaRPr>
          </a:p>
        </p:txBody>
      </p:sp>
      <p:sp>
        <p:nvSpPr>
          <p:cNvPr id="39" name="TextBox 38"/>
          <p:cNvSpPr txBox="1"/>
          <p:nvPr/>
        </p:nvSpPr>
        <p:spPr>
          <a:xfrm>
            <a:off x="1966149" y="2903251"/>
            <a:ext cx="5390444"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LUKE 10:25-37; JOHN 4:9</a:t>
            </a:r>
            <a:endParaRPr lang="en-US" sz="2700" b="1" dirty="0">
              <a:latin typeface="Bank Gothic"/>
              <a:cs typeface="Bank Gothic"/>
            </a:endParaRPr>
          </a:p>
        </p:txBody>
      </p:sp>
      <p:sp>
        <p:nvSpPr>
          <p:cNvPr id="45" name="TextBox 44"/>
          <p:cNvSpPr txBox="1"/>
          <p:nvPr/>
        </p:nvSpPr>
        <p:spPr>
          <a:xfrm>
            <a:off x="2464741" y="4346685"/>
            <a:ext cx="4120444"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1</a:t>
            </a:r>
            <a:r>
              <a:rPr lang="en-US" sz="2700" b="1" baseline="30000" dirty="0" smtClean="0">
                <a:latin typeface="Bank Gothic"/>
                <a:cs typeface="Bank Gothic"/>
              </a:rPr>
              <a:t>ST</a:t>
            </a:r>
            <a:r>
              <a:rPr lang="en-US" sz="2700" b="1" dirty="0" smtClean="0">
                <a:latin typeface="Bank Gothic"/>
                <a:cs typeface="Bank Gothic"/>
              </a:rPr>
              <a:t> THESS. 4:8-10</a:t>
            </a:r>
            <a:endParaRPr lang="en-US" sz="2700" b="1" dirty="0">
              <a:latin typeface="Bank Gothic"/>
              <a:cs typeface="Bank Gothic"/>
            </a:endParaRPr>
          </a:p>
        </p:txBody>
      </p:sp>
      <p:sp>
        <p:nvSpPr>
          <p:cNvPr id="46" name="TextBox 45"/>
          <p:cNvSpPr txBox="1"/>
          <p:nvPr/>
        </p:nvSpPr>
        <p:spPr>
          <a:xfrm>
            <a:off x="714962" y="4931916"/>
            <a:ext cx="7921037"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JOHN 13:34; EPH. 5:2; 1</a:t>
            </a:r>
            <a:r>
              <a:rPr lang="en-US" sz="2700" b="1" baseline="30000" dirty="0" smtClean="0">
                <a:latin typeface="Bank Gothic"/>
                <a:cs typeface="Bank Gothic"/>
              </a:rPr>
              <a:t>ST</a:t>
            </a:r>
            <a:r>
              <a:rPr lang="en-US" sz="2700" b="1" dirty="0" smtClean="0">
                <a:latin typeface="Bank Gothic"/>
                <a:cs typeface="Bank Gothic"/>
              </a:rPr>
              <a:t> JOHN 3:16</a:t>
            </a:r>
            <a:endParaRPr lang="en-US" sz="2700" b="1" dirty="0">
              <a:latin typeface="Bank Gothic"/>
              <a:cs typeface="Bank Gothic"/>
            </a:endParaRPr>
          </a:p>
        </p:txBody>
      </p:sp>
      <p:sp>
        <p:nvSpPr>
          <p:cNvPr id="18" name="Title 1"/>
          <p:cNvSpPr>
            <a:spLocks noGrp="1"/>
          </p:cNvSpPr>
          <p:nvPr>
            <p:ph type="title"/>
          </p:nvPr>
        </p:nvSpPr>
        <p:spPr>
          <a:xfrm>
            <a:off x="460376" y="30596"/>
            <a:ext cx="8429858" cy="1116942"/>
          </a:xfrm>
        </p:spPr>
        <p:txBody>
          <a:bodyPr anchor="t" anchorCtr="0">
            <a:noAutofit/>
          </a:bodyPr>
          <a:lstStyle/>
          <a:p>
            <a:pPr algn="l"/>
            <a:r>
              <a:rPr lang="en-US" b="1" i="1" dirty="0" smtClean="0">
                <a:solidFill>
                  <a:srgbClr val="FFFFFF"/>
                </a:solidFill>
                <a:effectLst>
                  <a:outerShdw blurRad="50800" dist="50800" dir="2700000" algn="tl" rotWithShape="0">
                    <a:srgbClr val="000000">
                      <a:alpha val="60000"/>
                    </a:srgbClr>
                  </a:outerShdw>
                </a:effectLst>
                <a:latin typeface="Book Antiqua"/>
                <a:cs typeface="Book Antiqua"/>
              </a:rPr>
              <a:t>We Love No More</a:t>
            </a:r>
            <a:endParaRPr lang="en-US" b="1" i="1" dirty="0">
              <a:solidFill>
                <a:srgbClr val="FFFFFF"/>
              </a:solidFill>
              <a:effectLst>
                <a:outerShdw blurRad="50800" dist="50800" dir="2700000" algn="tl" rotWithShape="0">
                  <a:srgbClr val="000000">
                    <a:alpha val="60000"/>
                  </a:srgbClr>
                </a:outerShdw>
              </a:effectLst>
              <a:latin typeface="Book Antiqua"/>
              <a:cs typeface="Book Antiqua"/>
            </a:endParaRPr>
          </a:p>
        </p:txBody>
      </p:sp>
      <p:sp>
        <p:nvSpPr>
          <p:cNvPr id="35" name="Content Placeholder 6"/>
          <p:cNvSpPr>
            <a:spLocks noGrp="1"/>
          </p:cNvSpPr>
          <p:nvPr>
            <p:ph idx="1"/>
          </p:nvPr>
        </p:nvSpPr>
        <p:spPr>
          <a:xfrm>
            <a:off x="460375" y="865753"/>
            <a:ext cx="8491158" cy="729311"/>
          </a:xfrm>
        </p:spPr>
        <p:txBody>
          <a:bodyPr>
            <a:noAutofit/>
          </a:body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Emotional Stagnation</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36" name="Content Placeholder 6"/>
          <p:cNvSpPr txBox="1">
            <a:spLocks/>
          </p:cNvSpPr>
          <p:nvPr/>
        </p:nvSpPr>
        <p:spPr>
          <a:xfrm>
            <a:off x="460375" y="1553841"/>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Loving Only Those Like Us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1" name="Content Placeholder 6"/>
          <p:cNvSpPr txBox="1">
            <a:spLocks/>
          </p:cNvSpPr>
          <p:nvPr/>
        </p:nvSpPr>
        <p:spPr>
          <a:xfrm>
            <a:off x="460375" y="2173500"/>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Loving Only As Much As We Are</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3" name="Content Placeholder 6"/>
          <p:cNvSpPr txBox="1">
            <a:spLocks/>
          </p:cNvSpPr>
          <p:nvPr/>
        </p:nvSpPr>
        <p:spPr>
          <a:xfrm>
            <a:off x="460375" y="2894418"/>
            <a:ext cx="8491158" cy="729311"/>
          </a:xfrm>
          <a:prstGeom prst="rect">
            <a:avLst/>
          </a:prstGeom>
        </p:spPr>
        <p:txBody>
          <a:bodyPr vert="horz" lIns="91428" tIns="45714" rIns="91428" bIns="45714" rtlCol="0">
            <a:noAutofit/>
          </a:bodyPr>
          <a:lstStyle>
            <a:lvl1pPr marL="342858" indent="-342858" algn="l" defTabSz="457143" rtl="0" eaLnBrk="1" latinLnBrk="0" hangingPunct="1">
              <a:spcBef>
                <a:spcPct val="20000"/>
              </a:spcBef>
              <a:buFont typeface="Arial"/>
              <a:buChar char="•"/>
              <a:defRPr sz="3200" kern="1200">
                <a:solidFill>
                  <a:schemeClr val="tx1"/>
                </a:solidFill>
                <a:latin typeface="+mn-lt"/>
                <a:ea typeface="+mn-ea"/>
                <a:cs typeface="+mn-cs"/>
              </a:defRPr>
            </a:lvl1pPr>
            <a:lvl2pPr marL="742858" indent="-285715" algn="l" defTabSz="457143" rtl="0" eaLnBrk="1" latinLnBrk="0" hangingPunct="1">
              <a:spcBef>
                <a:spcPct val="20000"/>
              </a:spcBef>
              <a:buFont typeface="Arial"/>
              <a:buChar char="–"/>
              <a:defRPr sz="2800" kern="1200">
                <a:solidFill>
                  <a:schemeClr val="tx1"/>
                </a:solidFill>
                <a:latin typeface="+mn-lt"/>
                <a:ea typeface="+mn-ea"/>
                <a:cs typeface="+mn-cs"/>
              </a:defRPr>
            </a:lvl2pPr>
            <a:lvl3pPr marL="1142858" indent="-228572" algn="l" defTabSz="457143" rtl="0" eaLnBrk="1" latinLnBrk="0" hangingPunct="1">
              <a:spcBef>
                <a:spcPct val="20000"/>
              </a:spcBef>
              <a:buFont typeface="Arial"/>
              <a:buChar char="•"/>
              <a:defRPr sz="2400" kern="1200">
                <a:solidFill>
                  <a:schemeClr val="tx1"/>
                </a:solidFill>
                <a:latin typeface="+mn-lt"/>
                <a:ea typeface="+mn-ea"/>
                <a:cs typeface="+mn-cs"/>
              </a:defRPr>
            </a:lvl3pPr>
            <a:lvl4pPr marL="1600002" indent="-228572" algn="l" defTabSz="457143" rtl="0" eaLnBrk="1" latinLnBrk="0" hangingPunct="1">
              <a:spcBef>
                <a:spcPct val="20000"/>
              </a:spcBef>
              <a:buFont typeface="Arial"/>
              <a:buChar char="–"/>
              <a:defRPr sz="2000" kern="1200">
                <a:solidFill>
                  <a:schemeClr val="tx1"/>
                </a:solidFill>
                <a:latin typeface="+mn-lt"/>
                <a:ea typeface="+mn-ea"/>
                <a:cs typeface="+mn-cs"/>
              </a:defRPr>
            </a:lvl4pPr>
            <a:lvl5pPr marL="2057145" indent="-228572" algn="l" defTabSz="457143" rtl="0" eaLnBrk="1" latinLnBrk="0" hangingPunct="1">
              <a:spcBef>
                <a:spcPct val="20000"/>
              </a:spcBef>
              <a:buFont typeface="Arial"/>
              <a:buChar char="»"/>
              <a:defRPr sz="2000" kern="1200">
                <a:solidFill>
                  <a:schemeClr val="tx1"/>
                </a:solidFill>
                <a:latin typeface="+mn-lt"/>
                <a:ea typeface="+mn-ea"/>
                <a:cs typeface="+mn-cs"/>
              </a:defRPr>
            </a:lvl5pPr>
            <a:lvl6pPr marL="2514288" indent="-228572" algn="l" defTabSz="457143" rtl="0" eaLnBrk="1" latinLnBrk="0" hangingPunct="1">
              <a:spcBef>
                <a:spcPct val="20000"/>
              </a:spcBef>
              <a:buFont typeface="Arial"/>
              <a:buChar char="•"/>
              <a:defRPr sz="2000" kern="1200">
                <a:solidFill>
                  <a:schemeClr val="tx1"/>
                </a:solidFill>
                <a:latin typeface="+mn-lt"/>
                <a:ea typeface="+mn-ea"/>
                <a:cs typeface="+mn-cs"/>
              </a:defRPr>
            </a:lvl6pPr>
            <a:lvl7pPr marL="2971432" indent="-228572" algn="l" defTabSz="457143" rtl="0" eaLnBrk="1" latinLnBrk="0" hangingPunct="1">
              <a:spcBef>
                <a:spcPct val="20000"/>
              </a:spcBef>
              <a:buFont typeface="Arial"/>
              <a:buChar char="•"/>
              <a:defRPr sz="2000" kern="1200">
                <a:solidFill>
                  <a:schemeClr val="tx1"/>
                </a:solidFill>
                <a:latin typeface="+mn-lt"/>
                <a:ea typeface="+mn-ea"/>
                <a:cs typeface="+mn-cs"/>
              </a:defRPr>
            </a:lvl7pPr>
            <a:lvl8pPr marL="3428575" indent="-228572" algn="l" defTabSz="457143" rtl="0" eaLnBrk="1" latinLnBrk="0" hangingPunct="1">
              <a:spcBef>
                <a:spcPct val="20000"/>
              </a:spcBef>
              <a:buFont typeface="Arial"/>
              <a:buChar char="•"/>
              <a:defRPr sz="2000" kern="1200">
                <a:solidFill>
                  <a:schemeClr val="tx1"/>
                </a:solidFill>
                <a:latin typeface="+mn-lt"/>
                <a:ea typeface="+mn-ea"/>
                <a:cs typeface="+mn-cs"/>
              </a:defRPr>
            </a:lvl8pPr>
            <a:lvl9pPr marL="3885718" indent="-228572" algn="l" defTabSz="457143" rtl="0" eaLnBrk="1" latinLnBrk="0" hangingPunct="1">
              <a:spcBef>
                <a:spcPct val="20000"/>
              </a:spcBef>
              <a:buFont typeface="Arial"/>
              <a:buChar char="•"/>
              <a:defRPr sz="2000" kern="1200">
                <a:solidFill>
                  <a:schemeClr val="tx1"/>
                </a:solidFill>
                <a:latin typeface="+mn-lt"/>
                <a:ea typeface="+mn-ea"/>
                <a:cs typeface="+mn-cs"/>
              </a:defRPr>
            </a:lvl9p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We </a:t>
            </a:r>
            <a:r>
              <a:rPr lang="en-US" sz="4000" b="1" u="sng" dirty="0" smtClean="0">
                <a:solidFill>
                  <a:schemeClr val="bg1"/>
                </a:solidFill>
                <a:effectLst>
                  <a:outerShdw blurRad="50800" dist="76200" dir="2700000" algn="tl" rotWithShape="0">
                    <a:srgbClr val="000000">
                      <a:alpha val="60000"/>
                    </a:srgbClr>
                  </a:outerShdw>
                </a:effectLst>
                <a:latin typeface="Tahoma"/>
                <a:cs typeface="Tahoma"/>
              </a:rPr>
              <a:t>Must</a:t>
            </a:r>
            <a:r>
              <a:rPr lang="en-US" sz="4000" b="1" dirty="0" smtClean="0">
                <a:solidFill>
                  <a:schemeClr val="bg1"/>
                </a:solidFill>
                <a:effectLst>
                  <a:outerShdw blurRad="50800" dist="76200" dir="2700000" algn="tl" rotWithShape="0">
                    <a:srgbClr val="000000">
                      <a:alpha val="60000"/>
                    </a:srgbClr>
                  </a:outerShdw>
                </a:effectLst>
                <a:latin typeface="Tahoma"/>
                <a:cs typeface="Tahoma"/>
              </a:rPr>
              <a:t> Love More &amp; More</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4" name="Content Placeholder 6"/>
          <p:cNvSpPr txBox="1">
            <a:spLocks/>
          </p:cNvSpPr>
          <p:nvPr/>
        </p:nvSpPr>
        <p:spPr>
          <a:xfrm>
            <a:off x="460375" y="3582506"/>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We Can Never Love ‘Enough’</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7" name="Content Placeholder 6"/>
          <p:cNvSpPr txBox="1">
            <a:spLocks/>
          </p:cNvSpPr>
          <p:nvPr/>
        </p:nvSpPr>
        <p:spPr>
          <a:xfrm>
            <a:off x="460375" y="4202165"/>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We Have A High Standard</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Tree>
    <p:extLst>
      <p:ext uri="{BB962C8B-B14F-4D97-AF65-F5344CB8AC3E}">
        <p14:creationId xmlns:p14="http://schemas.microsoft.com/office/powerpoint/2010/main" val="2640434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9" presetClass="entr" presetSubtype="0" accel="100000" fill="hold" grpId="0" nodeType="clickEffect">
                                  <p:stCondLst>
                                    <p:cond delay="0"/>
                                  </p:stCondLst>
                                  <p:childTnLst>
                                    <p:set>
                                      <p:cBhvr>
                                        <p:cTn id="12" dur="1" fill="hold">
                                          <p:stCondLst>
                                            <p:cond delay="0"/>
                                          </p:stCondLst>
                                        </p:cTn>
                                        <p:tgtEl>
                                          <p:spTgt spid="35">
                                            <p:txEl>
                                              <p:pRg st="0" end="0"/>
                                            </p:txEl>
                                          </p:spTgt>
                                        </p:tgtEl>
                                        <p:attrNameLst>
                                          <p:attrName>style.visibility</p:attrName>
                                        </p:attrNameLst>
                                      </p:cBhvr>
                                      <p:to>
                                        <p:strVal val="visible"/>
                                      </p:to>
                                    </p:set>
                                    <p:anim calcmode="lin" valueType="num">
                                      <p:cBhvr>
                                        <p:cTn id="13" dur="500" fill="hold"/>
                                        <p:tgtEl>
                                          <p:spTgt spid="35">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35">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35">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 fill="hold" grpId="0" nodeType="clickEffect">
                                  <p:stCondLst>
                                    <p:cond delay="0"/>
                                  </p:stCondLst>
                                  <p:childTnLst>
                                    <p:set>
                                      <p:cBhvr>
                                        <p:cTn id="20" dur="1" fill="hold">
                                          <p:stCondLst>
                                            <p:cond delay="0"/>
                                          </p:stCondLst>
                                        </p:cTn>
                                        <p:tgtEl>
                                          <p:spTgt spid="36">
                                            <p:txEl>
                                              <p:pRg st="0" end="0"/>
                                            </p:txEl>
                                          </p:spTgt>
                                        </p:tgtEl>
                                        <p:attrNameLst>
                                          <p:attrName>style.visibility</p:attrName>
                                        </p:attrNameLst>
                                      </p:cBhvr>
                                      <p:to>
                                        <p:strVal val="visible"/>
                                      </p:to>
                                    </p:set>
                                    <p:anim calcmode="lin" valueType="num">
                                      <p:cBhvr>
                                        <p:cTn id="21"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36">
                                            <p:txEl>
                                              <p:pRg st="0" end="0"/>
                                            </p:txEl>
                                          </p:spTgt>
                                        </p:tgtEl>
                                        <p:attrNameLst>
                                          <p:attrName>ppt_y</p:attrName>
                                        </p:attrNameLst>
                                      </p:cBhvr>
                                      <p:tavLst>
                                        <p:tav tm="0">
                                          <p:val>
                                            <p:strVal val="#ppt_y-#ppt_h/2"/>
                                          </p:val>
                                        </p:tav>
                                        <p:tav tm="100000">
                                          <p:val>
                                            <p:strVal val="#ppt_y"/>
                                          </p:val>
                                        </p:tav>
                                      </p:tavLst>
                                    </p:anim>
                                    <p:anim calcmode="lin" valueType="num">
                                      <p:cBhvr>
                                        <p:cTn id="23" dur="500" fill="hold"/>
                                        <p:tgtEl>
                                          <p:spTgt spid="36">
                                            <p:txEl>
                                              <p:pRg st="0" end="0"/>
                                            </p:txEl>
                                          </p:spTgt>
                                        </p:tgtEl>
                                        <p:attrNameLst>
                                          <p:attrName>ppt_w</p:attrName>
                                        </p:attrNameLst>
                                      </p:cBhvr>
                                      <p:tavLst>
                                        <p:tav tm="0">
                                          <p:val>
                                            <p:strVal val="#ppt_w"/>
                                          </p:val>
                                        </p:tav>
                                        <p:tav tm="100000">
                                          <p:val>
                                            <p:strVal val="#ppt_w"/>
                                          </p:val>
                                        </p:tav>
                                      </p:tavLst>
                                    </p:anim>
                                    <p:anim calcmode="lin" valueType="num">
                                      <p:cBhvr>
                                        <p:cTn id="24" dur="500" fill="hold"/>
                                        <p:tgtEl>
                                          <p:spTgt spid="36">
                                            <p:txEl>
                                              <p:pRg st="0" end="0"/>
                                            </p:txEl>
                                          </p:spTgt>
                                        </p:tgtEl>
                                        <p:attrNameLst>
                                          <p:attrName>ppt_h</p:attrName>
                                        </p:attrNameLst>
                                      </p:cBhvr>
                                      <p:tavLst>
                                        <p:tav tm="0">
                                          <p:val>
                                            <p:fltVal val="0"/>
                                          </p:val>
                                        </p:tav>
                                        <p:tav tm="100000">
                                          <p:val>
                                            <p:strVal val="#ppt_h"/>
                                          </p:val>
                                        </p:tav>
                                      </p:tavLst>
                                    </p:anim>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xit" presetSubtype="0" fill="hold" grpId="1" nodeType="clickEffect">
                                  <p:stCondLst>
                                    <p:cond delay="0"/>
                                  </p:stCondLst>
                                  <p:childTnLst>
                                    <p:animEffect transition="out" filter="dissolve">
                                      <p:cBhvr>
                                        <p:cTn id="32" dur="500"/>
                                        <p:tgtEl>
                                          <p:spTgt spid="37"/>
                                        </p:tgtEl>
                                      </p:cBhvr>
                                    </p:animEffect>
                                    <p:set>
                                      <p:cBhvr>
                                        <p:cTn id="33" dur="1" fill="hold">
                                          <p:stCondLst>
                                            <p:cond delay="499"/>
                                          </p:stCondLst>
                                        </p:cTn>
                                        <p:tgtEl>
                                          <p:spTgt spid="37"/>
                                        </p:tgtEl>
                                        <p:attrNameLst>
                                          <p:attrName>style.visibility</p:attrName>
                                        </p:attrNameLst>
                                      </p:cBhvr>
                                      <p:to>
                                        <p:strVal val="hidden"/>
                                      </p:to>
                                    </p:set>
                                  </p:childTnLst>
                                </p:cTn>
                              </p:par>
                            </p:childTnLst>
                          </p:cTn>
                        </p:par>
                        <p:par>
                          <p:cTn id="34" fill="hold">
                            <p:stCondLst>
                              <p:cond delay="500"/>
                            </p:stCondLst>
                            <p:childTnLst>
                              <p:par>
                                <p:cTn id="35" presetID="17" presetClass="entr" presetSubtype="1" fill="hold" grpId="0" nodeType="afterEffect">
                                  <p:stCondLst>
                                    <p:cond delay="0"/>
                                  </p:stCondLst>
                                  <p:childTnLst>
                                    <p:set>
                                      <p:cBhvr>
                                        <p:cTn id="36" dur="1" fill="hold">
                                          <p:stCondLst>
                                            <p:cond delay="0"/>
                                          </p:stCondLst>
                                        </p:cTn>
                                        <p:tgtEl>
                                          <p:spTgt spid="41">
                                            <p:txEl>
                                              <p:pRg st="0" end="0"/>
                                            </p:txEl>
                                          </p:spTgt>
                                        </p:tgtEl>
                                        <p:attrNameLst>
                                          <p:attrName>style.visibility</p:attrName>
                                        </p:attrNameLst>
                                      </p:cBhvr>
                                      <p:to>
                                        <p:strVal val="visible"/>
                                      </p:to>
                                    </p:set>
                                    <p:anim calcmode="lin" valueType="num">
                                      <p:cBhvr>
                                        <p:cTn id="37"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38" dur="500" fill="hold"/>
                                        <p:tgtEl>
                                          <p:spTgt spid="41">
                                            <p:txEl>
                                              <p:pRg st="0" end="0"/>
                                            </p:txEl>
                                          </p:spTgt>
                                        </p:tgtEl>
                                        <p:attrNameLst>
                                          <p:attrName>ppt_y</p:attrName>
                                        </p:attrNameLst>
                                      </p:cBhvr>
                                      <p:tavLst>
                                        <p:tav tm="0">
                                          <p:val>
                                            <p:strVal val="#ppt_y-#ppt_h/2"/>
                                          </p:val>
                                        </p:tav>
                                        <p:tav tm="100000">
                                          <p:val>
                                            <p:strVal val="#ppt_y"/>
                                          </p:val>
                                        </p:tav>
                                      </p:tavLst>
                                    </p:anim>
                                    <p:anim calcmode="lin" valueType="num">
                                      <p:cBhvr>
                                        <p:cTn id="39" dur="500" fill="hold"/>
                                        <p:tgtEl>
                                          <p:spTgt spid="41">
                                            <p:txEl>
                                              <p:pRg st="0" end="0"/>
                                            </p:txEl>
                                          </p:spTgt>
                                        </p:tgtEl>
                                        <p:attrNameLst>
                                          <p:attrName>ppt_w</p:attrName>
                                        </p:attrNameLst>
                                      </p:cBhvr>
                                      <p:tavLst>
                                        <p:tav tm="0">
                                          <p:val>
                                            <p:strVal val="#ppt_w"/>
                                          </p:val>
                                        </p:tav>
                                        <p:tav tm="100000">
                                          <p:val>
                                            <p:strVal val="#ppt_w"/>
                                          </p:val>
                                        </p:tav>
                                      </p:tavLst>
                                    </p:anim>
                                    <p:anim calcmode="lin" valueType="num">
                                      <p:cBhvr>
                                        <p:cTn id="40" dur="500" fill="hold"/>
                                        <p:tgtEl>
                                          <p:spTgt spid="41">
                                            <p:txEl>
                                              <p:pRg st="0" end="0"/>
                                            </p:txEl>
                                          </p:spTgt>
                                        </p:tgtEl>
                                        <p:attrNameLst>
                                          <p:attrName>ppt_h</p:attrName>
                                        </p:attrNameLst>
                                      </p:cBhvr>
                                      <p:tavLst>
                                        <p:tav tm="0">
                                          <p:val>
                                            <p:fltVal val="0"/>
                                          </p:val>
                                        </p:tav>
                                        <p:tav tm="100000">
                                          <p:val>
                                            <p:strVal val="#ppt_h"/>
                                          </p:val>
                                        </p:tav>
                                      </p:tavLst>
                                    </p:anim>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xit" presetSubtype="0" fill="hold" grpId="1" nodeType="clickEffect">
                                  <p:stCondLst>
                                    <p:cond delay="0"/>
                                  </p:stCondLst>
                                  <p:childTnLst>
                                    <p:animEffect transition="out" filter="dissolve">
                                      <p:cBhvr>
                                        <p:cTn id="48" dur="500"/>
                                        <p:tgtEl>
                                          <p:spTgt spid="39"/>
                                        </p:tgtEl>
                                      </p:cBhvr>
                                    </p:animEffect>
                                    <p:set>
                                      <p:cBhvr>
                                        <p:cTn id="49" dur="1" fill="hold">
                                          <p:stCondLst>
                                            <p:cond delay="499"/>
                                          </p:stCondLst>
                                        </p:cTn>
                                        <p:tgtEl>
                                          <p:spTgt spid="39"/>
                                        </p:tgtEl>
                                        <p:attrNameLst>
                                          <p:attrName>style.visibility</p:attrName>
                                        </p:attrNameLst>
                                      </p:cBhvr>
                                      <p:to>
                                        <p:strVal val="hidden"/>
                                      </p:to>
                                    </p:set>
                                  </p:childTnLst>
                                </p:cTn>
                              </p:par>
                            </p:childTnLst>
                          </p:cTn>
                        </p:par>
                        <p:par>
                          <p:cTn id="50" fill="hold">
                            <p:stCondLst>
                              <p:cond delay="500"/>
                            </p:stCondLst>
                            <p:childTnLst>
                              <p:par>
                                <p:cTn id="51" presetID="39" presetClass="entr" presetSubtype="0" accel="100000" fill="hold" grpId="0" nodeType="afterEffect">
                                  <p:stCondLst>
                                    <p:cond delay="0"/>
                                  </p:stCondLst>
                                  <p:childTnLst>
                                    <p:set>
                                      <p:cBhvr>
                                        <p:cTn id="52" dur="1" fill="hold">
                                          <p:stCondLst>
                                            <p:cond delay="0"/>
                                          </p:stCondLst>
                                        </p:cTn>
                                        <p:tgtEl>
                                          <p:spTgt spid="43">
                                            <p:txEl>
                                              <p:pRg st="0" end="0"/>
                                            </p:txEl>
                                          </p:spTgt>
                                        </p:tgtEl>
                                        <p:attrNameLst>
                                          <p:attrName>style.visibility</p:attrName>
                                        </p:attrNameLst>
                                      </p:cBhvr>
                                      <p:to>
                                        <p:strVal val="visible"/>
                                      </p:to>
                                    </p:set>
                                    <p:anim calcmode="lin" valueType="num">
                                      <p:cBhvr>
                                        <p:cTn id="53" dur="500" fill="hold"/>
                                        <p:tgtEl>
                                          <p:spTgt spid="4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4" dur="500" fill="hold"/>
                                        <p:tgtEl>
                                          <p:spTgt spid="4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5" dur="500" fill="hold"/>
                                        <p:tgtEl>
                                          <p:spTgt spid="4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56" dur="500" fill="hold"/>
                                        <p:tgtEl>
                                          <p:spTgt spid="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7" presetClass="entr" presetSubtype="1" fill="hold" grpId="0" nodeType="clickEffect">
                                  <p:stCondLst>
                                    <p:cond delay="0"/>
                                  </p:stCondLst>
                                  <p:childTnLst>
                                    <p:set>
                                      <p:cBhvr>
                                        <p:cTn id="60" dur="1" fill="hold">
                                          <p:stCondLst>
                                            <p:cond delay="0"/>
                                          </p:stCondLst>
                                        </p:cTn>
                                        <p:tgtEl>
                                          <p:spTgt spid="44">
                                            <p:txEl>
                                              <p:pRg st="0" end="0"/>
                                            </p:txEl>
                                          </p:spTgt>
                                        </p:tgtEl>
                                        <p:attrNameLst>
                                          <p:attrName>style.visibility</p:attrName>
                                        </p:attrNameLst>
                                      </p:cBhvr>
                                      <p:to>
                                        <p:strVal val="visible"/>
                                      </p:to>
                                    </p:set>
                                    <p:anim calcmode="lin" valueType="num">
                                      <p:cBhvr>
                                        <p:cTn id="61" dur="5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62" dur="500" fill="hold"/>
                                        <p:tgtEl>
                                          <p:spTgt spid="44">
                                            <p:txEl>
                                              <p:pRg st="0" end="0"/>
                                            </p:txEl>
                                          </p:spTgt>
                                        </p:tgtEl>
                                        <p:attrNameLst>
                                          <p:attrName>ppt_y</p:attrName>
                                        </p:attrNameLst>
                                      </p:cBhvr>
                                      <p:tavLst>
                                        <p:tav tm="0">
                                          <p:val>
                                            <p:strVal val="#ppt_y-#ppt_h/2"/>
                                          </p:val>
                                        </p:tav>
                                        <p:tav tm="100000">
                                          <p:val>
                                            <p:strVal val="#ppt_y"/>
                                          </p:val>
                                        </p:tav>
                                      </p:tavLst>
                                    </p:anim>
                                    <p:anim calcmode="lin" valueType="num">
                                      <p:cBhvr>
                                        <p:cTn id="63" dur="500" fill="hold"/>
                                        <p:tgtEl>
                                          <p:spTgt spid="44">
                                            <p:txEl>
                                              <p:pRg st="0" end="0"/>
                                            </p:txEl>
                                          </p:spTgt>
                                        </p:tgtEl>
                                        <p:attrNameLst>
                                          <p:attrName>ppt_w</p:attrName>
                                        </p:attrNameLst>
                                      </p:cBhvr>
                                      <p:tavLst>
                                        <p:tav tm="0">
                                          <p:val>
                                            <p:strVal val="#ppt_w"/>
                                          </p:val>
                                        </p:tav>
                                        <p:tav tm="100000">
                                          <p:val>
                                            <p:strVal val="#ppt_w"/>
                                          </p:val>
                                        </p:tav>
                                      </p:tavLst>
                                    </p:anim>
                                    <p:anim calcmode="lin" valueType="num">
                                      <p:cBhvr>
                                        <p:cTn id="64" dur="500" fill="hold"/>
                                        <p:tgtEl>
                                          <p:spTgt spid="44">
                                            <p:txEl>
                                              <p:pRg st="0" end="0"/>
                                            </p:txEl>
                                          </p:spTgt>
                                        </p:tgtEl>
                                        <p:attrNameLst>
                                          <p:attrName>ppt_h</p:attrName>
                                        </p:attrNameLst>
                                      </p:cBhvr>
                                      <p:tavLst>
                                        <p:tav tm="0">
                                          <p:val>
                                            <p:fltVal val="0"/>
                                          </p:val>
                                        </p:tav>
                                        <p:tav tm="100000">
                                          <p:val>
                                            <p:strVal val="#ppt_h"/>
                                          </p:val>
                                        </p:tav>
                                      </p:tavLst>
                                    </p:anim>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500"/>
                                        <p:tgtEl>
                                          <p:spTgt spid="45"/>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xit" presetSubtype="0" fill="hold" grpId="1" nodeType="clickEffect">
                                  <p:stCondLst>
                                    <p:cond delay="0"/>
                                  </p:stCondLst>
                                  <p:childTnLst>
                                    <p:animEffect transition="out" filter="dissolve">
                                      <p:cBhvr>
                                        <p:cTn id="72" dur="500"/>
                                        <p:tgtEl>
                                          <p:spTgt spid="45"/>
                                        </p:tgtEl>
                                      </p:cBhvr>
                                    </p:animEffect>
                                    <p:set>
                                      <p:cBhvr>
                                        <p:cTn id="73" dur="1" fill="hold">
                                          <p:stCondLst>
                                            <p:cond delay="499"/>
                                          </p:stCondLst>
                                        </p:cTn>
                                        <p:tgtEl>
                                          <p:spTgt spid="45"/>
                                        </p:tgtEl>
                                        <p:attrNameLst>
                                          <p:attrName>style.visibility</p:attrName>
                                        </p:attrNameLst>
                                      </p:cBhvr>
                                      <p:to>
                                        <p:strVal val="hidden"/>
                                      </p:to>
                                    </p:set>
                                  </p:childTnLst>
                                </p:cTn>
                              </p:par>
                            </p:childTnLst>
                          </p:cTn>
                        </p:par>
                        <p:par>
                          <p:cTn id="74" fill="hold">
                            <p:stCondLst>
                              <p:cond delay="500"/>
                            </p:stCondLst>
                            <p:childTnLst>
                              <p:par>
                                <p:cTn id="75" presetID="17" presetClass="entr" presetSubtype="1" fill="hold" grpId="0" nodeType="afterEffect">
                                  <p:stCondLst>
                                    <p:cond delay="0"/>
                                  </p:stCondLst>
                                  <p:childTnLst>
                                    <p:set>
                                      <p:cBhvr>
                                        <p:cTn id="76" dur="1" fill="hold">
                                          <p:stCondLst>
                                            <p:cond delay="0"/>
                                          </p:stCondLst>
                                        </p:cTn>
                                        <p:tgtEl>
                                          <p:spTgt spid="47">
                                            <p:txEl>
                                              <p:pRg st="0" end="0"/>
                                            </p:txEl>
                                          </p:spTgt>
                                        </p:tgtEl>
                                        <p:attrNameLst>
                                          <p:attrName>style.visibility</p:attrName>
                                        </p:attrNameLst>
                                      </p:cBhvr>
                                      <p:to>
                                        <p:strVal val="visible"/>
                                      </p:to>
                                    </p:set>
                                    <p:anim calcmode="lin" valueType="num">
                                      <p:cBhvr>
                                        <p:cTn id="77"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p:cTn id="78" dur="500" fill="hold"/>
                                        <p:tgtEl>
                                          <p:spTgt spid="47">
                                            <p:txEl>
                                              <p:pRg st="0" end="0"/>
                                            </p:txEl>
                                          </p:spTgt>
                                        </p:tgtEl>
                                        <p:attrNameLst>
                                          <p:attrName>ppt_y</p:attrName>
                                        </p:attrNameLst>
                                      </p:cBhvr>
                                      <p:tavLst>
                                        <p:tav tm="0">
                                          <p:val>
                                            <p:strVal val="#ppt_y-#ppt_h/2"/>
                                          </p:val>
                                        </p:tav>
                                        <p:tav tm="100000">
                                          <p:val>
                                            <p:strVal val="#ppt_y"/>
                                          </p:val>
                                        </p:tav>
                                      </p:tavLst>
                                    </p:anim>
                                    <p:anim calcmode="lin" valueType="num">
                                      <p:cBhvr>
                                        <p:cTn id="79" dur="500" fill="hold"/>
                                        <p:tgtEl>
                                          <p:spTgt spid="47">
                                            <p:txEl>
                                              <p:pRg st="0" end="0"/>
                                            </p:txEl>
                                          </p:spTgt>
                                        </p:tgtEl>
                                        <p:attrNameLst>
                                          <p:attrName>ppt_w</p:attrName>
                                        </p:attrNameLst>
                                      </p:cBhvr>
                                      <p:tavLst>
                                        <p:tav tm="0">
                                          <p:val>
                                            <p:strVal val="#ppt_w"/>
                                          </p:val>
                                        </p:tav>
                                        <p:tav tm="100000">
                                          <p:val>
                                            <p:strVal val="#ppt_w"/>
                                          </p:val>
                                        </p:tav>
                                      </p:tavLst>
                                    </p:anim>
                                    <p:anim calcmode="lin" valueType="num">
                                      <p:cBhvr>
                                        <p:cTn id="80" dur="500" fill="hold"/>
                                        <p:tgtEl>
                                          <p:spTgt spid="47">
                                            <p:txEl>
                                              <p:pRg st="0" end="0"/>
                                            </p:txEl>
                                          </p:spTgt>
                                        </p:tgtEl>
                                        <p:attrNameLst>
                                          <p:attrName>ppt_h</p:attrName>
                                        </p:attrNameLst>
                                      </p:cBhvr>
                                      <p:tavLst>
                                        <p:tav tm="0">
                                          <p:val>
                                            <p:fltVal val="0"/>
                                          </p:val>
                                        </p:tav>
                                        <p:tav tm="100000">
                                          <p:val>
                                            <p:strVal val="#ppt_h"/>
                                          </p:val>
                                        </p:tav>
                                      </p:tavLst>
                                    </p:anim>
                                  </p:childTnLst>
                                </p:cTn>
                              </p:par>
                            </p:childTnLst>
                          </p:cTn>
                        </p:par>
                        <p:par>
                          <p:cTn id="81" fill="hold">
                            <p:stCondLst>
                              <p:cond delay="1000"/>
                            </p:stCondLst>
                            <p:childTnLst>
                              <p:par>
                                <p:cTn id="82" presetID="10" presetClass="entr" presetSubtype="0" fill="hold" grpId="0" nodeType="afterEffect">
                                  <p:stCondLst>
                                    <p:cond delay="0"/>
                                  </p:stCondLst>
                                  <p:childTnLst>
                                    <p:set>
                                      <p:cBhvr>
                                        <p:cTn id="83" dur="1" fill="hold">
                                          <p:stCondLst>
                                            <p:cond delay="0"/>
                                          </p:stCondLst>
                                        </p:cTn>
                                        <p:tgtEl>
                                          <p:spTgt spid="46"/>
                                        </p:tgtEl>
                                        <p:attrNameLst>
                                          <p:attrName>style.visibility</p:attrName>
                                        </p:attrNameLst>
                                      </p:cBhvr>
                                      <p:to>
                                        <p:strVal val="visible"/>
                                      </p:to>
                                    </p:set>
                                    <p:animEffect transition="in" filter="fade">
                                      <p:cBhvr>
                                        <p:cTn id="8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7" grpId="1" animBg="1"/>
      <p:bldP spid="39" grpId="0" animBg="1"/>
      <p:bldP spid="39" grpId="1" animBg="1"/>
      <p:bldP spid="45" grpId="0" animBg="1"/>
      <p:bldP spid="45" grpId="1" animBg="1"/>
      <p:bldP spid="46" grpId="0" animBg="1"/>
      <p:bldP spid="18" grpId="0"/>
      <p:bldP spid="35" grpId="0" build="p"/>
      <p:bldP spid="36" grpId="0" build="p"/>
      <p:bldP spid="41" grpId="0" build="p"/>
      <p:bldP spid="43" grpId="0" build="p"/>
      <p:bldP spid="44" grpId="0" build="p"/>
      <p:bldP spid="4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2483555" y="2318020"/>
            <a:ext cx="4007555"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EXODUS 4:10-12</a:t>
            </a:r>
            <a:endParaRPr lang="en-US" sz="2700" b="1" dirty="0">
              <a:latin typeface="Bank Gothic"/>
              <a:cs typeface="Bank Gothic"/>
            </a:endParaRPr>
          </a:p>
        </p:txBody>
      </p:sp>
      <p:sp>
        <p:nvSpPr>
          <p:cNvPr id="39" name="TextBox 38"/>
          <p:cNvSpPr txBox="1"/>
          <p:nvPr/>
        </p:nvSpPr>
        <p:spPr>
          <a:xfrm>
            <a:off x="1495778" y="2903251"/>
            <a:ext cx="6274741"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HEB. 5:12-14; 2</a:t>
            </a:r>
            <a:r>
              <a:rPr lang="en-US" sz="2700" b="1" baseline="30000" dirty="0" smtClean="0">
                <a:latin typeface="Bank Gothic"/>
                <a:cs typeface="Bank Gothic"/>
              </a:rPr>
              <a:t>ND</a:t>
            </a:r>
            <a:r>
              <a:rPr lang="en-US" sz="2700" b="1" dirty="0" smtClean="0">
                <a:latin typeface="Bank Gothic"/>
                <a:cs typeface="Bank Gothic"/>
              </a:rPr>
              <a:t> PET. 3:18</a:t>
            </a:r>
            <a:endParaRPr lang="en-US" sz="2700" b="1" dirty="0">
              <a:latin typeface="Bank Gothic"/>
              <a:cs typeface="Bank Gothic"/>
            </a:endParaRPr>
          </a:p>
        </p:txBody>
      </p:sp>
      <p:sp>
        <p:nvSpPr>
          <p:cNvPr id="45" name="TextBox 44"/>
          <p:cNvSpPr txBox="1"/>
          <p:nvPr/>
        </p:nvSpPr>
        <p:spPr>
          <a:xfrm>
            <a:off x="2257778" y="4346685"/>
            <a:ext cx="4515555"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2</a:t>
            </a:r>
            <a:r>
              <a:rPr lang="en-US" sz="2700" b="1" baseline="30000" dirty="0" smtClean="0">
                <a:latin typeface="Bank Gothic"/>
                <a:cs typeface="Bank Gothic"/>
              </a:rPr>
              <a:t>ND</a:t>
            </a:r>
            <a:r>
              <a:rPr lang="en-US" sz="2700" b="1" dirty="0" smtClean="0">
                <a:latin typeface="Bank Gothic"/>
                <a:cs typeface="Bank Gothic"/>
              </a:rPr>
              <a:t> TIMOTHY 2:24-26</a:t>
            </a:r>
            <a:endParaRPr lang="en-US" sz="2700" b="1" dirty="0">
              <a:latin typeface="Bank Gothic"/>
              <a:cs typeface="Bank Gothic"/>
            </a:endParaRPr>
          </a:p>
        </p:txBody>
      </p:sp>
      <p:sp>
        <p:nvSpPr>
          <p:cNvPr id="46" name="TextBox 45"/>
          <p:cNvSpPr txBox="1"/>
          <p:nvPr/>
        </p:nvSpPr>
        <p:spPr>
          <a:xfrm>
            <a:off x="2464741" y="4931916"/>
            <a:ext cx="4120444"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2</a:t>
            </a:r>
            <a:r>
              <a:rPr lang="en-US" sz="2700" b="1" baseline="30000" dirty="0" smtClean="0">
                <a:latin typeface="Bank Gothic"/>
                <a:cs typeface="Bank Gothic"/>
              </a:rPr>
              <a:t>ND</a:t>
            </a:r>
            <a:r>
              <a:rPr lang="en-US" sz="2700" b="1" dirty="0" smtClean="0">
                <a:latin typeface="Bank Gothic"/>
                <a:cs typeface="Bank Gothic"/>
              </a:rPr>
              <a:t> TIMOTHY 2:2</a:t>
            </a:r>
            <a:endParaRPr lang="en-US" sz="2700" b="1" dirty="0">
              <a:latin typeface="Bank Gothic"/>
              <a:cs typeface="Bank Gothic"/>
            </a:endParaRPr>
          </a:p>
        </p:txBody>
      </p:sp>
      <p:sp>
        <p:nvSpPr>
          <p:cNvPr id="18" name="Title 1"/>
          <p:cNvSpPr>
            <a:spLocks noGrp="1"/>
          </p:cNvSpPr>
          <p:nvPr>
            <p:ph type="title"/>
          </p:nvPr>
        </p:nvSpPr>
        <p:spPr>
          <a:xfrm>
            <a:off x="460376" y="30596"/>
            <a:ext cx="8429858" cy="1116942"/>
          </a:xfrm>
        </p:spPr>
        <p:txBody>
          <a:bodyPr anchor="t" anchorCtr="0">
            <a:noAutofit/>
          </a:bodyPr>
          <a:lstStyle/>
          <a:p>
            <a:pPr algn="l"/>
            <a:r>
              <a:rPr lang="en-US" b="1" i="1" dirty="0" smtClean="0">
                <a:solidFill>
                  <a:srgbClr val="FFFFFF"/>
                </a:solidFill>
                <a:effectLst>
                  <a:outerShdw blurRad="50800" dist="50800" dir="2700000" algn="tl" rotWithShape="0">
                    <a:srgbClr val="000000">
                      <a:alpha val="60000"/>
                    </a:srgbClr>
                  </a:outerShdw>
                </a:effectLst>
                <a:latin typeface="Book Antiqua"/>
                <a:cs typeface="Book Antiqua"/>
              </a:rPr>
              <a:t>We Teach No More</a:t>
            </a:r>
            <a:endParaRPr lang="en-US" b="1" i="1" dirty="0">
              <a:solidFill>
                <a:srgbClr val="FFFFFF"/>
              </a:solidFill>
              <a:effectLst>
                <a:outerShdw blurRad="50800" dist="50800" dir="2700000" algn="tl" rotWithShape="0">
                  <a:srgbClr val="000000">
                    <a:alpha val="60000"/>
                  </a:srgbClr>
                </a:outerShdw>
              </a:effectLst>
              <a:latin typeface="Book Antiqua"/>
              <a:cs typeface="Book Antiqua"/>
            </a:endParaRPr>
          </a:p>
        </p:txBody>
      </p:sp>
      <p:sp>
        <p:nvSpPr>
          <p:cNvPr id="35" name="Content Placeholder 6"/>
          <p:cNvSpPr>
            <a:spLocks noGrp="1"/>
          </p:cNvSpPr>
          <p:nvPr>
            <p:ph idx="1"/>
          </p:nvPr>
        </p:nvSpPr>
        <p:spPr>
          <a:xfrm>
            <a:off x="460375" y="865753"/>
            <a:ext cx="8491158" cy="729311"/>
          </a:xfrm>
        </p:spPr>
        <p:txBody>
          <a:bodyPr>
            <a:noAutofit/>
          </a:body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Educational Stagnation</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36" name="Content Placeholder 6"/>
          <p:cNvSpPr txBox="1">
            <a:spLocks/>
          </p:cNvSpPr>
          <p:nvPr/>
        </p:nvSpPr>
        <p:spPr>
          <a:xfrm>
            <a:off x="460375" y="1553841"/>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“I Can’t”</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1" name="Content Placeholder 6"/>
          <p:cNvSpPr txBox="1">
            <a:spLocks/>
          </p:cNvSpPr>
          <p:nvPr/>
        </p:nvSpPr>
        <p:spPr>
          <a:xfrm>
            <a:off x="460375" y="2173500"/>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Spiritual Immaturity</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3" name="Content Placeholder 6"/>
          <p:cNvSpPr txBox="1">
            <a:spLocks/>
          </p:cNvSpPr>
          <p:nvPr/>
        </p:nvSpPr>
        <p:spPr>
          <a:xfrm>
            <a:off x="460375" y="2894418"/>
            <a:ext cx="8491158" cy="729311"/>
          </a:xfrm>
          <a:prstGeom prst="rect">
            <a:avLst/>
          </a:prstGeom>
        </p:spPr>
        <p:txBody>
          <a:bodyPr vert="horz" lIns="91428" tIns="45714" rIns="91428" bIns="45714" rtlCol="0">
            <a:noAutofit/>
          </a:bodyPr>
          <a:lstStyle>
            <a:lvl1pPr marL="342858" indent="-342858" algn="l" defTabSz="457143" rtl="0" eaLnBrk="1" latinLnBrk="0" hangingPunct="1">
              <a:spcBef>
                <a:spcPct val="20000"/>
              </a:spcBef>
              <a:buFont typeface="Arial"/>
              <a:buChar char="•"/>
              <a:defRPr sz="3200" kern="1200">
                <a:solidFill>
                  <a:schemeClr val="tx1"/>
                </a:solidFill>
                <a:latin typeface="+mn-lt"/>
                <a:ea typeface="+mn-ea"/>
                <a:cs typeface="+mn-cs"/>
              </a:defRPr>
            </a:lvl1pPr>
            <a:lvl2pPr marL="742858" indent="-285715" algn="l" defTabSz="457143" rtl="0" eaLnBrk="1" latinLnBrk="0" hangingPunct="1">
              <a:spcBef>
                <a:spcPct val="20000"/>
              </a:spcBef>
              <a:buFont typeface="Arial"/>
              <a:buChar char="–"/>
              <a:defRPr sz="2800" kern="1200">
                <a:solidFill>
                  <a:schemeClr val="tx1"/>
                </a:solidFill>
                <a:latin typeface="+mn-lt"/>
                <a:ea typeface="+mn-ea"/>
                <a:cs typeface="+mn-cs"/>
              </a:defRPr>
            </a:lvl2pPr>
            <a:lvl3pPr marL="1142858" indent="-228572" algn="l" defTabSz="457143" rtl="0" eaLnBrk="1" latinLnBrk="0" hangingPunct="1">
              <a:spcBef>
                <a:spcPct val="20000"/>
              </a:spcBef>
              <a:buFont typeface="Arial"/>
              <a:buChar char="•"/>
              <a:defRPr sz="2400" kern="1200">
                <a:solidFill>
                  <a:schemeClr val="tx1"/>
                </a:solidFill>
                <a:latin typeface="+mn-lt"/>
                <a:ea typeface="+mn-ea"/>
                <a:cs typeface="+mn-cs"/>
              </a:defRPr>
            </a:lvl3pPr>
            <a:lvl4pPr marL="1600002" indent="-228572" algn="l" defTabSz="457143" rtl="0" eaLnBrk="1" latinLnBrk="0" hangingPunct="1">
              <a:spcBef>
                <a:spcPct val="20000"/>
              </a:spcBef>
              <a:buFont typeface="Arial"/>
              <a:buChar char="–"/>
              <a:defRPr sz="2000" kern="1200">
                <a:solidFill>
                  <a:schemeClr val="tx1"/>
                </a:solidFill>
                <a:latin typeface="+mn-lt"/>
                <a:ea typeface="+mn-ea"/>
                <a:cs typeface="+mn-cs"/>
              </a:defRPr>
            </a:lvl4pPr>
            <a:lvl5pPr marL="2057145" indent="-228572" algn="l" defTabSz="457143" rtl="0" eaLnBrk="1" latinLnBrk="0" hangingPunct="1">
              <a:spcBef>
                <a:spcPct val="20000"/>
              </a:spcBef>
              <a:buFont typeface="Arial"/>
              <a:buChar char="»"/>
              <a:defRPr sz="2000" kern="1200">
                <a:solidFill>
                  <a:schemeClr val="tx1"/>
                </a:solidFill>
                <a:latin typeface="+mn-lt"/>
                <a:ea typeface="+mn-ea"/>
                <a:cs typeface="+mn-cs"/>
              </a:defRPr>
            </a:lvl5pPr>
            <a:lvl6pPr marL="2514288" indent="-228572" algn="l" defTabSz="457143" rtl="0" eaLnBrk="1" latinLnBrk="0" hangingPunct="1">
              <a:spcBef>
                <a:spcPct val="20000"/>
              </a:spcBef>
              <a:buFont typeface="Arial"/>
              <a:buChar char="•"/>
              <a:defRPr sz="2000" kern="1200">
                <a:solidFill>
                  <a:schemeClr val="tx1"/>
                </a:solidFill>
                <a:latin typeface="+mn-lt"/>
                <a:ea typeface="+mn-ea"/>
                <a:cs typeface="+mn-cs"/>
              </a:defRPr>
            </a:lvl6pPr>
            <a:lvl7pPr marL="2971432" indent="-228572" algn="l" defTabSz="457143" rtl="0" eaLnBrk="1" latinLnBrk="0" hangingPunct="1">
              <a:spcBef>
                <a:spcPct val="20000"/>
              </a:spcBef>
              <a:buFont typeface="Arial"/>
              <a:buChar char="•"/>
              <a:defRPr sz="2000" kern="1200">
                <a:solidFill>
                  <a:schemeClr val="tx1"/>
                </a:solidFill>
                <a:latin typeface="+mn-lt"/>
                <a:ea typeface="+mn-ea"/>
                <a:cs typeface="+mn-cs"/>
              </a:defRPr>
            </a:lvl7pPr>
            <a:lvl8pPr marL="3428575" indent="-228572" algn="l" defTabSz="457143" rtl="0" eaLnBrk="1" latinLnBrk="0" hangingPunct="1">
              <a:spcBef>
                <a:spcPct val="20000"/>
              </a:spcBef>
              <a:buFont typeface="Arial"/>
              <a:buChar char="•"/>
              <a:defRPr sz="2000" kern="1200">
                <a:solidFill>
                  <a:schemeClr val="tx1"/>
                </a:solidFill>
                <a:latin typeface="+mn-lt"/>
                <a:ea typeface="+mn-ea"/>
                <a:cs typeface="+mn-cs"/>
              </a:defRPr>
            </a:lvl8pPr>
            <a:lvl9pPr marL="3885718" indent="-228572" algn="l" defTabSz="457143" rtl="0" eaLnBrk="1" latinLnBrk="0" hangingPunct="1">
              <a:spcBef>
                <a:spcPct val="20000"/>
              </a:spcBef>
              <a:buFont typeface="Arial"/>
              <a:buChar char="•"/>
              <a:defRPr sz="2000" kern="1200">
                <a:solidFill>
                  <a:schemeClr val="tx1"/>
                </a:solidFill>
                <a:latin typeface="+mn-lt"/>
                <a:ea typeface="+mn-ea"/>
                <a:cs typeface="+mn-cs"/>
              </a:defRPr>
            </a:lvl9p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We </a:t>
            </a:r>
            <a:r>
              <a:rPr lang="en-US" sz="4000" b="1" u="sng" dirty="0" smtClean="0">
                <a:solidFill>
                  <a:schemeClr val="bg1"/>
                </a:solidFill>
                <a:effectLst>
                  <a:outerShdw blurRad="50800" dist="76200" dir="2700000" algn="tl" rotWithShape="0">
                    <a:srgbClr val="000000">
                      <a:alpha val="60000"/>
                    </a:srgbClr>
                  </a:outerShdw>
                </a:effectLst>
                <a:latin typeface="Tahoma"/>
                <a:cs typeface="Tahoma"/>
              </a:rPr>
              <a:t>Must</a:t>
            </a:r>
            <a:r>
              <a:rPr lang="en-US" sz="4000" b="1" dirty="0" smtClean="0">
                <a:solidFill>
                  <a:schemeClr val="bg1"/>
                </a:solidFill>
                <a:effectLst>
                  <a:outerShdw blurRad="50800" dist="76200" dir="2700000" algn="tl" rotWithShape="0">
                    <a:srgbClr val="000000">
                      <a:alpha val="60000"/>
                    </a:srgbClr>
                  </a:outerShdw>
                </a:effectLst>
                <a:latin typeface="Tahoma"/>
                <a:cs typeface="Tahoma"/>
              </a:rPr>
              <a:t> Be Teachers</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4" name="Content Placeholder 6"/>
          <p:cNvSpPr txBox="1">
            <a:spLocks/>
          </p:cNvSpPr>
          <p:nvPr/>
        </p:nvSpPr>
        <p:spPr>
          <a:xfrm>
            <a:off x="460375" y="3582506"/>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To Save Souls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7" name="Content Placeholder 6"/>
          <p:cNvSpPr txBox="1">
            <a:spLocks/>
          </p:cNvSpPr>
          <p:nvPr/>
        </p:nvSpPr>
        <p:spPr>
          <a:xfrm>
            <a:off x="460375" y="4202165"/>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That Others Might Teach</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Tree>
    <p:extLst>
      <p:ext uri="{BB962C8B-B14F-4D97-AF65-F5344CB8AC3E}">
        <p14:creationId xmlns:p14="http://schemas.microsoft.com/office/powerpoint/2010/main" val="2069493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9" presetClass="entr" presetSubtype="0" accel="100000" fill="hold" grpId="0" nodeType="clickEffect">
                                  <p:stCondLst>
                                    <p:cond delay="0"/>
                                  </p:stCondLst>
                                  <p:childTnLst>
                                    <p:set>
                                      <p:cBhvr>
                                        <p:cTn id="12" dur="1" fill="hold">
                                          <p:stCondLst>
                                            <p:cond delay="0"/>
                                          </p:stCondLst>
                                        </p:cTn>
                                        <p:tgtEl>
                                          <p:spTgt spid="35">
                                            <p:txEl>
                                              <p:pRg st="0" end="0"/>
                                            </p:txEl>
                                          </p:spTgt>
                                        </p:tgtEl>
                                        <p:attrNameLst>
                                          <p:attrName>style.visibility</p:attrName>
                                        </p:attrNameLst>
                                      </p:cBhvr>
                                      <p:to>
                                        <p:strVal val="visible"/>
                                      </p:to>
                                    </p:set>
                                    <p:anim calcmode="lin" valueType="num">
                                      <p:cBhvr>
                                        <p:cTn id="13" dur="500" fill="hold"/>
                                        <p:tgtEl>
                                          <p:spTgt spid="35">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35">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35">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 fill="hold" grpId="0" nodeType="clickEffect">
                                  <p:stCondLst>
                                    <p:cond delay="0"/>
                                  </p:stCondLst>
                                  <p:childTnLst>
                                    <p:set>
                                      <p:cBhvr>
                                        <p:cTn id="20" dur="1" fill="hold">
                                          <p:stCondLst>
                                            <p:cond delay="0"/>
                                          </p:stCondLst>
                                        </p:cTn>
                                        <p:tgtEl>
                                          <p:spTgt spid="36">
                                            <p:txEl>
                                              <p:pRg st="0" end="0"/>
                                            </p:txEl>
                                          </p:spTgt>
                                        </p:tgtEl>
                                        <p:attrNameLst>
                                          <p:attrName>style.visibility</p:attrName>
                                        </p:attrNameLst>
                                      </p:cBhvr>
                                      <p:to>
                                        <p:strVal val="visible"/>
                                      </p:to>
                                    </p:set>
                                    <p:anim calcmode="lin" valueType="num">
                                      <p:cBhvr>
                                        <p:cTn id="21"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36">
                                            <p:txEl>
                                              <p:pRg st="0" end="0"/>
                                            </p:txEl>
                                          </p:spTgt>
                                        </p:tgtEl>
                                        <p:attrNameLst>
                                          <p:attrName>ppt_y</p:attrName>
                                        </p:attrNameLst>
                                      </p:cBhvr>
                                      <p:tavLst>
                                        <p:tav tm="0">
                                          <p:val>
                                            <p:strVal val="#ppt_y-#ppt_h/2"/>
                                          </p:val>
                                        </p:tav>
                                        <p:tav tm="100000">
                                          <p:val>
                                            <p:strVal val="#ppt_y"/>
                                          </p:val>
                                        </p:tav>
                                      </p:tavLst>
                                    </p:anim>
                                    <p:anim calcmode="lin" valueType="num">
                                      <p:cBhvr>
                                        <p:cTn id="23" dur="500" fill="hold"/>
                                        <p:tgtEl>
                                          <p:spTgt spid="36">
                                            <p:txEl>
                                              <p:pRg st="0" end="0"/>
                                            </p:txEl>
                                          </p:spTgt>
                                        </p:tgtEl>
                                        <p:attrNameLst>
                                          <p:attrName>ppt_w</p:attrName>
                                        </p:attrNameLst>
                                      </p:cBhvr>
                                      <p:tavLst>
                                        <p:tav tm="0">
                                          <p:val>
                                            <p:strVal val="#ppt_w"/>
                                          </p:val>
                                        </p:tav>
                                        <p:tav tm="100000">
                                          <p:val>
                                            <p:strVal val="#ppt_w"/>
                                          </p:val>
                                        </p:tav>
                                      </p:tavLst>
                                    </p:anim>
                                    <p:anim calcmode="lin" valueType="num">
                                      <p:cBhvr>
                                        <p:cTn id="24" dur="500" fill="hold"/>
                                        <p:tgtEl>
                                          <p:spTgt spid="36">
                                            <p:txEl>
                                              <p:pRg st="0" end="0"/>
                                            </p:txEl>
                                          </p:spTgt>
                                        </p:tgtEl>
                                        <p:attrNameLst>
                                          <p:attrName>ppt_h</p:attrName>
                                        </p:attrNameLst>
                                      </p:cBhvr>
                                      <p:tavLst>
                                        <p:tav tm="0">
                                          <p:val>
                                            <p:fltVal val="0"/>
                                          </p:val>
                                        </p:tav>
                                        <p:tav tm="100000">
                                          <p:val>
                                            <p:strVal val="#ppt_h"/>
                                          </p:val>
                                        </p:tav>
                                      </p:tavLst>
                                    </p:anim>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xit" presetSubtype="0" fill="hold" grpId="1" nodeType="clickEffect">
                                  <p:stCondLst>
                                    <p:cond delay="0"/>
                                  </p:stCondLst>
                                  <p:childTnLst>
                                    <p:animEffect transition="out" filter="dissolve">
                                      <p:cBhvr>
                                        <p:cTn id="32" dur="500"/>
                                        <p:tgtEl>
                                          <p:spTgt spid="37"/>
                                        </p:tgtEl>
                                      </p:cBhvr>
                                    </p:animEffect>
                                    <p:set>
                                      <p:cBhvr>
                                        <p:cTn id="33" dur="1" fill="hold">
                                          <p:stCondLst>
                                            <p:cond delay="499"/>
                                          </p:stCondLst>
                                        </p:cTn>
                                        <p:tgtEl>
                                          <p:spTgt spid="37"/>
                                        </p:tgtEl>
                                        <p:attrNameLst>
                                          <p:attrName>style.visibility</p:attrName>
                                        </p:attrNameLst>
                                      </p:cBhvr>
                                      <p:to>
                                        <p:strVal val="hidden"/>
                                      </p:to>
                                    </p:set>
                                  </p:childTnLst>
                                </p:cTn>
                              </p:par>
                            </p:childTnLst>
                          </p:cTn>
                        </p:par>
                        <p:par>
                          <p:cTn id="34" fill="hold">
                            <p:stCondLst>
                              <p:cond delay="500"/>
                            </p:stCondLst>
                            <p:childTnLst>
                              <p:par>
                                <p:cTn id="35" presetID="17" presetClass="entr" presetSubtype="1" fill="hold" grpId="0" nodeType="afterEffect">
                                  <p:stCondLst>
                                    <p:cond delay="0"/>
                                  </p:stCondLst>
                                  <p:childTnLst>
                                    <p:set>
                                      <p:cBhvr>
                                        <p:cTn id="36" dur="1" fill="hold">
                                          <p:stCondLst>
                                            <p:cond delay="0"/>
                                          </p:stCondLst>
                                        </p:cTn>
                                        <p:tgtEl>
                                          <p:spTgt spid="41">
                                            <p:txEl>
                                              <p:pRg st="0" end="0"/>
                                            </p:txEl>
                                          </p:spTgt>
                                        </p:tgtEl>
                                        <p:attrNameLst>
                                          <p:attrName>style.visibility</p:attrName>
                                        </p:attrNameLst>
                                      </p:cBhvr>
                                      <p:to>
                                        <p:strVal val="visible"/>
                                      </p:to>
                                    </p:set>
                                    <p:anim calcmode="lin" valueType="num">
                                      <p:cBhvr>
                                        <p:cTn id="37"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38" dur="500" fill="hold"/>
                                        <p:tgtEl>
                                          <p:spTgt spid="41">
                                            <p:txEl>
                                              <p:pRg st="0" end="0"/>
                                            </p:txEl>
                                          </p:spTgt>
                                        </p:tgtEl>
                                        <p:attrNameLst>
                                          <p:attrName>ppt_y</p:attrName>
                                        </p:attrNameLst>
                                      </p:cBhvr>
                                      <p:tavLst>
                                        <p:tav tm="0">
                                          <p:val>
                                            <p:strVal val="#ppt_y-#ppt_h/2"/>
                                          </p:val>
                                        </p:tav>
                                        <p:tav tm="100000">
                                          <p:val>
                                            <p:strVal val="#ppt_y"/>
                                          </p:val>
                                        </p:tav>
                                      </p:tavLst>
                                    </p:anim>
                                    <p:anim calcmode="lin" valueType="num">
                                      <p:cBhvr>
                                        <p:cTn id="39" dur="500" fill="hold"/>
                                        <p:tgtEl>
                                          <p:spTgt spid="41">
                                            <p:txEl>
                                              <p:pRg st="0" end="0"/>
                                            </p:txEl>
                                          </p:spTgt>
                                        </p:tgtEl>
                                        <p:attrNameLst>
                                          <p:attrName>ppt_w</p:attrName>
                                        </p:attrNameLst>
                                      </p:cBhvr>
                                      <p:tavLst>
                                        <p:tav tm="0">
                                          <p:val>
                                            <p:strVal val="#ppt_w"/>
                                          </p:val>
                                        </p:tav>
                                        <p:tav tm="100000">
                                          <p:val>
                                            <p:strVal val="#ppt_w"/>
                                          </p:val>
                                        </p:tav>
                                      </p:tavLst>
                                    </p:anim>
                                    <p:anim calcmode="lin" valueType="num">
                                      <p:cBhvr>
                                        <p:cTn id="40" dur="500" fill="hold"/>
                                        <p:tgtEl>
                                          <p:spTgt spid="41">
                                            <p:txEl>
                                              <p:pRg st="0" end="0"/>
                                            </p:txEl>
                                          </p:spTgt>
                                        </p:tgtEl>
                                        <p:attrNameLst>
                                          <p:attrName>ppt_h</p:attrName>
                                        </p:attrNameLst>
                                      </p:cBhvr>
                                      <p:tavLst>
                                        <p:tav tm="0">
                                          <p:val>
                                            <p:fltVal val="0"/>
                                          </p:val>
                                        </p:tav>
                                        <p:tav tm="100000">
                                          <p:val>
                                            <p:strVal val="#ppt_h"/>
                                          </p:val>
                                        </p:tav>
                                      </p:tavLst>
                                    </p:anim>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xit" presetSubtype="0" fill="hold" grpId="1" nodeType="clickEffect">
                                  <p:stCondLst>
                                    <p:cond delay="0"/>
                                  </p:stCondLst>
                                  <p:childTnLst>
                                    <p:animEffect transition="out" filter="dissolve">
                                      <p:cBhvr>
                                        <p:cTn id="48" dur="500"/>
                                        <p:tgtEl>
                                          <p:spTgt spid="39"/>
                                        </p:tgtEl>
                                      </p:cBhvr>
                                    </p:animEffect>
                                    <p:set>
                                      <p:cBhvr>
                                        <p:cTn id="49" dur="1" fill="hold">
                                          <p:stCondLst>
                                            <p:cond delay="499"/>
                                          </p:stCondLst>
                                        </p:cTn>
                                        <p:tgtEl>
                                          <p:spTgt spid="39"/>
                                        </p:tgtEl>
                                        <p:attrNameLst>
                                          <p:attrName>style.visibility</p:attrName>
                                        </p:attrNameLst>
                                      </p:cBhvr>
                                      <p:to>
                                        <p:strVal val="hidden"/>
                                      </p:to>
                                    </p:set>
                                  </p:childTnLst>
                                </p:cTn>
                              </p:par>
                            </p:childTnLst>
                          </p:cTn>
                        </p:par>
                        <p:par>
                          <p:cTn id="50" fill="hold">
                            <p:stCondLst>
                              <p:cond delay="500"/>
                            </p:stCondLst>
                            <p:childTnLst>
                              <p:par>
                                <p:cTn id="51" presetID="39" presetClass="entr" presetSubtype="0" accel="100000" fill="hold" grpId="0" nodeType="afterEffect">
                                  <p:stCondLst>
                                    <p:cond delay="0"/>
                                  </p:stCondLst>
                                  <p:childTnLst>
                                    <p:set>
                                      <p:cBhvr>
                                        <p:cTn id="52" dur="1" fill="hold">
                                          <p:stCondLst>
                                            <p:cond delay="0"/>
                                          </p:stCondLst>
                                        </p:cTn>
                                        <p:tgtEl>
                                          <p:spTgt spid="43">
                                            <p:txEl>
                                              <p:pRg st="0" end="0"/>
                                            </p:txEl>
                                          </p:spTgt>
                                        </p:tgtEl>
                                        <p:attrNameLst>
                                          <p:attrName>style.visibility</p:attrName>
                                        </p:attrNameLst>
                                      </p:cBhvr>
                                      <p:to>
                                        <p:strVal val="visible"/>
                                      </p:to>
                                    </p:set>
                                    <p:anim calcmode="lin" valueType="num">
                                      <p:cBhvr>
                                        <p:cTn id="53" dur="500" fill="hold"/>
                                        <p:tgtEl>
                                          <p:spTgt spid="4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4" dur="500" fill="hold"/>
                                        <p:tgtEl>
                                          <p:spTgt spid="4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5" dur="500" fill="hold"/>
                                        <p:tgtEl>
                                          <p:spTgt spid="4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56" dur="500" fill="hold"/>
                                        <p:tgtEl>
                                          <p:spTgt spid="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7" presetClass="entr" presetSubtype="1" fill="hold" grpId="0" nodeType="clickEffect">
                                  <p:stCondLst>
                                    <p:cond delay="0"/>
                                  </p:stCondLst>
                                  <p:childTnLst>
                                    <p:set>
                                      <p:cBhvr>
                                        <p:cTn id="60" dur="1" fill="hold">
                                          <p:stCondLst>
                                            <p:cond delay="0"/>
                                          </p:stCondLst>
                                        </p:cTn>
                                        <p:tgtEl>
                                          <p:spTgt spid="44">
                                            <p:txEl>
                                              <p:pRg st="0" end="0"/>
                                            </p:txEl>
                                          </p:spTgt>
                                        </p:tgtEl>
                                        <p:attrNameLst>
                                          <p:attrName>style.visibility</p:attrName>
                                        </p:attrNameLst>
                                      </p:cBhvr>
                                      <p:to>
                                        <p:strVal val="visible"/>
                                      </p:to>
                                    </p:set>
                                    <p:anim calcmode="lin" valueType="num">
                                      <p:cBhvr>
                                        <p:cTn id="61" dur="5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62" dur="500" fill="hold"/>
                                        <p:tgtEl>
                                          <p:spTgt spid="44">
                                            <p:txEl>
                                              <p:pRg st="0" end="0"/>
                                            </p:txEl>
                                          </p:spTgt>
                                        </p:tgtEl>
                                        <p:attrNameLst>
                                          <p:attrName>ppt_y</p:attrName>
                                        </p:attrNameLst>
                                      </p:cBhvr>
                                      <p:tavLst>
                                        <p:tav tm="0">
                                          <p:val>
                                            <p:strVal val="#ppt_y-#ppt_h/2"/>
                                          </p:val>
                                        </p:tav>
                                        <p:tav tm="100000">
                                          <p:val>
                                            <p:strVal val="#ppt_y"/>
                                          </p:val>
                                        </p:tav>
                                      </p:tavLst>
                                    </p:anim>
                                    <p:anim calcmode="lin" valueType="num">
                                      <p:cBhvr>
                                        <p:cTn id="63" dur="500" fill="hold"/>
                                        <p:tgtEl>
                                          <p:spTgt spid="44">
                                            <p:txEl>
                                              <p:pRg st="0" end="0"/>
                                            </p:txEl>
                                          </p:spTgt>
                                        </p:tgtEl>
                                        <p:attrNameLst>
                                          <p:attrName>ppt_w</p:attrName>
                                        </p:attrNameLst>
                                      </p:cBhvr>
                                      <p:tavLst>
                                        <p:tav tm="0">
                                          <p:val>
                                            <p:strVal val="#ppt_w"/>
                                          </p:val>
                                        </p:tav>
                                        <p:tav tm="100000">
                                          <p:val>
                                            <p:strVal val="#ppt_w"/>
                                          </p:val>
                                        </p:tav>
                                      </p:tavLst>
                                    </p:anim>
                                    <p:anim calcmode="lin" valueType="num">
                                      <p:cBhvr>
                                        <p:cTn id="64" dur="500" fill="hold"/>
                                        <p:tgtEl>
                                          <p:spTgt spid="44">
                                            <p:txEl>
                                              <p:pRg st="0" end="0"/>
                                            </p:txEl>
                                          </p:spTgt>
                                        </p:tgtEl>
                                        <p:attrNameLst>
                                          <p:attrName>ppt_h</p:attrName>
                                        </p:attrNameLst>
                                      </p:cBhvr>
                                      <p:tavLst>
                                        <p:tav tm="0">
                                          <p:val>
                                            <p:fltVal val="0"/>
                                          </p:val>
                                        </p:tav>
                                        <p:tav tm="100000">
                                          <p:val>
                                            <p:strVal val="#ppt_h"/>
                                          </p:val>
                                        </p:tav>
                                      </p:tavLst>
                                    </p:anim>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500"/>
                                        <p:tgtEl>
                                          <p:spTgt spid="45"/>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xit" presetSubtype="0" fill="hold" grpId="1" nodeType="clickEffect">
                                  <p:stCondLst>
                                    <p:cond delay="0"/>
                                  </p:stCondLst>
                                  <p:childTnLst>
                                    <p:animEffect transition="out" filter="dissolve">
                                      <p:cBhvr>
                                        <p:cTn id="72" dur="500"/>
                                        <p:tgtEl>
                                          <p:spTgt spid="45"/>
                                        </p:tgtEl>
                                      </p:cBhvr>
                                    </p:animEffect>
                                    <p:set>
                                      <p:cBhvr>
                                        <p:cTn id="73" dur="1" fill="hold">
                                          <p:stCondLst>
                                            <p:cond delay="499"/>
                                          </p:stCondLst>
                                        </p:cTn>
                                        <p:tgtEl>
                                          <p:spTgt spid="45"/>
                                        </p:tgtEl>
                                        <p:attrNameLst>
                                          <p:attrName>style.visibility</p:attrName>
                                        </p:attrNameLst>
                                      </p:cBhvr>
                                      <p:to>
                                        <p:strVal val="hidden"/>
                                      </p:to>
                                    </p:set>
                                  </p:childTnLst>
                                </p:cTn>
                              </p:par>
                            </p:childTnLst>
                          </p:cTn>
                        </p:par>
                        <p:par>
                          <p:cTn id="74" fill="hold">
                            <p:stCondLst>
                              <p:cond delay="500"/>
                            </p:stCondLst>
                            <p:childTnLst>
                              <p:par>
                                <p:cTn id="75" presetID="17" presetClass="entr" presetSubtype="1" fill="hold" grpId="0" nodeType="afterEffect">
                                  <p:stCondLst>
                                    <p:cond delay="0"/>
                                  </p:stCondLst>
                                  <p:childTnLst>
                                    <p:set>
                                      <p:cBhvr>
                                        <p:cTn id="76" dur="1" fill="hold">
                                          <p:stCondLst>
                                            <p:cond delay="0"/>
                                          </p:stCondLst>
                                        </p:cTn>
                                        <p:tgtEl>
                                          <p:spTgt spid="47">
                                            <p:txEl>
                                              <p:pRg st="0" end="0"/>
                                            </p:txEl>
                                          </p:spTgt>
                                        </p:tgtEl>
                                        <p:attrNameLst>
                                          <p:attrName>style.visibility</p:attrName>
                                        </p:attrNameLst>
                                      </p:cBhvr>
                                      <p:to>
                                        <p:strVal val="visible"/>
                                      </p:to>
                                    </p:set>
                                    <p:anim calcmode="lin" valueType="num">
                                      <p:cBhvr>
                                        <p:cTn id="77"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p:cTn id="78" dur="500" fill="hold"/>
                                        <p:tgtEl>
                                          <p:spTgt spid="47">
                                            <p:txEl>
                                              <p:pRg st="0" end="0"/>
                                            </p:txEl>
                                          </p:spTgt>
                                        </p:tgtEl>
                                        <p:attrNameLst>
                                          <p:attrName>ppt_y</p:attrName>
                                        </p:attrNameLst>
                                      </p:cBhvr>
                                      <p:tavLst>
                                        <p:tav tm="0">
                                          <p:val>
                                            <p:strVal val="#ppt_y-#ppt_h/2"/>
                                          </p:val>
                                        </p:tav>
                                        <p:tav tm="100000">
                                          <p:val>
                                            <p:strVal val="#ppt_y"/>
                                          </p:val>
                                        </p:tav>
                                      </p:tavLst>
                                    </p:anim>
                                    <p:anim calcmode="lin" valueType="num">
                                      <p:cBhvr>
                                        <p:cTn id="79" dur="500" fill="hold"/>
                                        <p:tgtEl>
                                          <p:spTgt spid="47">
                                            <p:txEl>
                                              <p:pRg st="0" end="0"/>
                                            </p:txEl>
                                          </p:spTgt>
                                        </p:tgtEl>
                                        <p:attrNameLst>
                                          <p:attrName>ppt_w</p:attrName>
                                        </p:attrNameLst>
                                      </p:cBhvr>
                                      <p:tavLst>
                                        <p:tav tm="0">
                                          <p:val>
                                            <p:strVal val="#ppt_w"/>
                                          </p:val>
                                        </p:tav>
                                        <p:tav tm="100000">
                                          <p:val>
                                            <p:strVal val="#ppt_w"/>
                                          </p:val>
                                        </p:tav>
                                      </p:tavLst>
                                    </p:anim>
                                    <p:anim calcmode="lin" valueType="num">
                                      <p:cBhvr>
                                        <p:cTn id="80" dur="500" fill="hold"/>
                                        <p:tgtEl>
                                          <p:spTgt spid="47">
                                            <p:txEl>
                                              <p:pRg st="0" end="0"/>
                                            </p:txEl>
                                          </p:spTgt>
                                        </p:tgtEl>
                                        <p:attrNameLst>
                                          <p:attrName>ppt_h</p:attrName>
                                        </p:attrNameLst>
                                      </p:cBhvr>
                                      <p:tavLst>
                                        <p:tav tm="0">
                                          <p:val>
                                            <p:fltVal val="0"/>
                                          </p:val>
                                        </p:tav>
                                        <p:tav tm="100000">
                                          <p:val>
                                            <p:strVal val="#ppt_h"/>
                                          </p:val>
                                        </p:tav>
                                      </p:tavLst>
                                    </p:anim>
                                  </p:childTnLst>
                                </p:cTn>
                              </p:par>
                            </p:childTnLst>
                          </p:cTn>
                        </p:par>
                        <p:par>
                          <p:cTn id="81" fill="hold">
                            <p:stCondLst>
                              <p:cond delay="1000"/>
                            </p:stCondLst>
                            <p:childTnLst>
                              <p:par>
                                <p:cTn id="82" presetID="10" presetClass="entr" presetSubtype="0" fill="hold" grpId="0" nodeType="afterEffect">
                                  <p:stCondLst>
                                    <p:cond delay="0"/>
                                  </p:stCondLst>
                                  <p:childTnLst>
                                    <p:set>
                                      <p:cBhvr>
                                        <p:cTn id="83" dur="1" fill="hold">
                                          <p:stCondLst>
                                            <p:cond delay="0"/>
                                          </p:stCondLst>
                                        </p:cTn>
                                        <p:tgtEl>
                                          <p:spTgt spid="46"/>
                                        </p:tgtEl>
                                        <p:attrNameLst>
                                          <p:attrName>style.visibility</p:attrName>
                                        </p:attrNameLst>
                                      </p:cBhvr>
                                      <p:to>
                                        <p:strVal val="visible"/>
                                      </p:to>
                                    </p:set>
                                    <p:animEffect transition="in" filter="fade">
                                      <p:cBhvr>
                                        <p:cTn id="8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7" grpId="1" animBg="1"/>
      <p:bldP spid="39" grpId="0" animBg="1"/>
      <p:bldP spid="39" grpId="1" animBg="1"/>
      <p:bldP spid="45" grpId="0" animBg="1"/>
      <p:bldP spid="45" grpId="1" animBg="1"/>
      <p:bldP spid="46" grpId="0" animBg="1"/>
      <p:bldP spid="18" grpId="0"/>
      <p:bldP spid="35" grpId="0" build="p"/>
      <p:bldP spid="36" grpId="0" build="p"/>
      <p:bldP spid="41" grpId="0" build="p"/>
      <p:bldP spid="43" grpId="0" build="p"/>
      <p:bldP spid="44" grpId="0" build="p"/>
      <p:bldP spid="4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2483555" y="2318020"/>
            <a:ext cx="4007555"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MARK 4:18, 19</a:t>
            </a:r>
            <a:endParaRPr lang="en-US" sz="2700" b="1" dirty="0">
              <a:latin typeface="Bank Gothic"/>
              <a:cs typeface="Bank Gothic"/>
            </a:endParaRPr>
          </a:p>
        </p:txBody>
      </p:sp>
      <p:sp>
        <p:nvSpPr>
          <p:cNvPr id="39" name="TextBox 38"/>
          <p:cNvSpPr txBox="1"/>
          <p:nvPr/>
        </p:nvSpPr>
        <p:spPr>
          <a:xfrm>
            <a:off x="2060222" y="2903251"/>
            <a:ext cx="4901259"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HEB. 12:1; ROM. 6:23</a:t>
            </a:r>
            <a:endParaRPr lang="en-US" sz="2700" b="1" dirty="0">
              <a:latin typeface="Bank Gothic"/>
              <a:cs typeface="Bank Gothic"/>
            </a:endParaRPr>
          </a:p>
        </p:txBody>
      </p:sp>
      <p:sp>
        <p:nvSpPr>
          <p:cNvPr id="45" name="TextBox 44"/>
          <p:cNvSpPr txBox="1"/>
          <p:nvPr/>
        </p:nvSpPr>
        <p:spPr>
          <a:xfrm>
            <a:off x="2257778" y="4346685"/>
            <a:ext cx="4515555"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PHLP. 3:12-14</a:t>
            </a:r>
            <a:endParaRPr lang="en-US" sz="2700" b="1" dirty="0">
              <a:latin typeface="Bank Gothic"/>
              <a:cs typeface="Bank Gothic"/>
            </a:endParaRPr>
          </a:p>
        </p:txBody>
      </p:sp>
      <p:sp>
        <p:nvSpPr>
          <p:cNvPr id="46" name="TextBox 45"/>
          <p:cNvSpPr txBox="1"/>
          <p:nvPr/>
        </p:nvSpPr>
        <p:spPr>
          <a:xfrm>
            <a:off x="460375" y="4931916"/>
            <a:ext cx="8288514" cy="477639"/>
          </a:xfrm>
          <a:prstGeom prst="rect">
            <a:avLst/>
          </a:prstGeom>
          <a:solidFill>
            <a:srgbClr val="DDD9C3"/>
          </a:solidFill>
          <a:ln w="50800" cap="flat" cmpd="sng" algn="ctr">
            <a:solidFill>
              <a:schemeClr val="tx1"/>
            </a:solidFill>
            <a:prstDash val="solid"/>
            <a:round/>
            <a:headEnd type="none" w="med" len="med"/>
            <a:tailEnd type="none" w="med" len="med"/>
          </a:ln>
        </p:spPr>
        <p:txBody>
          <a:bodyPr wrap="square" lIns="61539" tIns="30770" rIns="61539" bIns="30770" rtlCol="0">
            <a:spAutoFit/>
          </a:bodyPr>
          <a:lstStyle/>
          <a:p>
            <a:pPr algn="ctr"/>
            <a:r>
              <a:rPr lang="en-US" sz="2700" b="1" dirty="0" smtClean="0">
                <a:latin typeface="Bank Gothic"/>
                <a:cs typeface="Bank Gothic"/>
              </a:rPr>
              <a:t>2</a:t>
            </a:r>
            <a:r>
              <a:rPr lang="en-US" sz="2700" b="1" baseline="30000" dirty="0" smtClean="0">
                <a:latin typeface="Bank Gothic"/>
                <a:cs typeface="Bank Gothic"/>
              </a:rPr>
              <a:t>ND</a:t>
            </a:r>
            <a:r>
              <a:rPr lang="en-US" sz="2700" b="1" dirty="0" smtClean="0">
                <a:latin typeface="Bank Gothic"/>
                <a:cs typeface="Bank Gothic"/>
              </a:rPr>
              <a:t> TIM. 2:15; 2</a:t>
            </a:r>
            <a:r>
              <a:rPr lang="en-US" sz="2700" b="1" baseline="30000" dirty="0" smtClean="0">
                <a:latin typeface="Bank Gothic"/>
                <a:cs typeface="Bank Gothic"/>
              </a:rPr>
              <a:t>ND</a:t>
            </a:r>
            <a:r>
              <a:rPr lang="en-US" sz="2700" b="1" dirty="0" smtClean="0">
                <a:latin typeface="Bank Gothic"/>
                <a:cs typeface="Bank Gothic"/>
              </a:rPr>
              <a:t> PET. 1:5-11; HEB. 11:6</a:t>
            </a:r>
            <a:endParaRPr lang="en-US" sz="2700" b="1" dirty="0">
              <a:latin typeface="Bank Gothic"/>
              <a:cs typeface="Bank Gothic"/>
            </a:endParaRPr>
          </a:p>
        </p:txBody>
      </p:sp>
      <p:sp>
        <p:nvSpPr>
          <p:cNvPr id="18" name="Title 1"/>
          <p:cNvSpPr>
            <a:spLocks noGrp="1"/>
          </p:cNvSpPr>
          <p:nvPr>
            <p:ph type="title"/>
          </p:nvPr>
        </p:nvSpPr>
        <p:spPr>
          <a:xfrm>
            <a:off x="460376" y="30596"/>
            <a:ext cx="8429858" cy="1116942"/>
          </a:xfrm>
        </p:spPr>
        <p:txBody>
          <a:bodyPr anchor="t" anchorCtr="0">
            <a:noAutofit/>
          </a:bodyPr>
          <a:lstStyle/>
          <a:p>
            <a:pPr algn="l"/>
            <a:r>
              <a:rPr lang="en-US" b="1" i="1" dirty="0" smtClean="0">
                <a:solidFill>
                  <a:srgbClr val="FFFFFF"/>
                </a:solidFill>
                <a:effectLst>
                  <a:outerShdw blurRad="50800" dist="50800" dir="2700000" algn="tl" rotWithShape="0">
                    <a:srgbClr val="000000">
                      <a:alpha val="60000"/>
                    </a:srgbClr>
                  </a:outerShdw>
                </a:effectLst>
                <a:latin typeface="Book Antiqua"/>
                <a:cs typeface="Book Antiqua"/>
              </a:rPr>
              <a:t>We Seek No More</a:t>
            </a:r>
            <a:endParaRPr lang="en-US" b="1" i="1" dirty="0">
              <a:solidFill>
                <a:srgbClr val="FFFFFF"/>
              </a:solidFill>
              <a:effectLst>
                <a:outerShdw blurRad="50800" dist="50800" dir="2700000" algn="tl" rotWithShape="0">
                  <a:srgbClr val="000000">
                    <a:alpha val="60000"/>
                  </a:srgbClr>
                </a:outerShdw>
              </a:effectLst>
              <a:latin typeface="Book Antiqua"/>
              <a:cs typeface="Book Antiqua"/>
            </a:endParaRPr>
          </a:p>
        </p:txBody>
      </p:sp>
      <p:sp>
        <p:nvSpPr>
          <p:cNvPr id="35" name="Content Placeholder 6"/>
          <p:cNvSpPr>
            <a:spLocks noGrp="1"/>
          </p:cNvSpPr>
          <p:nvPr>
            <p:ph idx="1"/>
          </p:nvPr>
        </p:nvSpPr>
        <p:spPr>
          <a:xfrm>
            <a:off x="460375" y="865753"/>
            <a:ext cx="8491158" cy="729311"/>
          </a:xfrm>
        </p:spPr>
        <p:txBody>
          <a:bodyPr>
            <a:noAutofit/>
          </a:body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Directional Stagnation</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36" name="Content Placeholder 6"/>
          <p:cNvSpPr txBox="1">
            <a:spLocks/>
          </p:cNvSpPr>
          <p:nvPr/>
        </p:nvSpPr>
        <p:spPr>
          <a:xfrm>
            <a:off x="460375" y="1553841"/>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Bogged Down By Worldly Cares</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1" name="Content Placeholder 6"/>
          <p:cNvSpPr txBox="1">
            <a:spLocks/>
          </p:cNvSpPr>
          <p:nvPr/>
        </p:nvSpPr>
        <p:spPr>
          <a:xfrm>
            <a:off x="460375" y="2173500"/>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Bogged Down By Sin</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3" name="Content Placeholder 6"/>
          <p:cNvSpPr txBox="1">
            <a:spLocks/>
          </p:cNvSpPr>
          <p:nvPr/>
        </p:nvSpPr>
        <p:spPr>
          <a:xfrm>
            <a:off x="460375" y="2894418"/>
            <a:ext cx="8491158" cy="729311"/>
          </a:xfrm>
          <a:prstGeom prst="rect">
            <a:avLst/>
          </a:prstGeom>
        </p:spPr>
        <p:txBody>
          <a:bodyPr vert="horz" lIns="91428" tIns="45714" rIns="91428" bIns="45714" rtlCol="0">
            <a:noAutofit/>
          </a:bodyPr>
          <a:lstStyle>
            <a:lvl1pPr marL="342858" indent="-342858" algn="l" defTabSz="457143" rtl="0" eaLnBrk="1" latinLnBrk="0" hangingPunct="1">
              <a:spcBef>
                <a:spcPct val="20000"/>
              </a:spcBef>
              <a:buFont typeface="Arial"/>
              <a:buChar char="•"/>
              <a:defRPr sz="3200" kern="1200">
                <a:solidFill>
                  <a:schemeClr val="tx1"/>
                </a:solidFill>
                <a:latin typeface="+mn-lt"/>
                <a:ea typeface="+mn-ea"/>
                <a:cs typeface="+mn-cs"/>
              </a:defRPr>
            </a:lvl1pPr>
            <a:lvl2pPr marL="742858" indent="-285715" algn="l" defTabSz="457143" rtl="0" eaLnBrk="1" latinLnBrk="0" hangingPunct="1">
              <a:spcBef>
                <a:spcPct val="20000"/>
              </a:spcBef>
              <a:buFont typeface="Arial"/>
              <a:buChar char="–"/>
              <a:defRPr sz="2800" kern="1200">
                <a:solidFill>
                  <a:schemeClr val="tx1"/>
                </a:solidFill>
                <a:latin typeface="+mn-lt"/>
                <a:ea typeface="+mn-ea"/>
                <a:cs typeface="+mn-cs"/>
              </a:defRPr>
            </a:lvl2pPr>
            <a:lvl3pPr marL="1142858" indent="-228572" algn="l" defTabSz="457143" rtl="0" eaLnBrk="1" latinLnBrk="0" hangingPunct="1">
              <a:spcBef>
                <a:spcPct val="20000"/>
              </a:spcBef>
              <a:buFont typeface="Arial"/>
              <a:buChar char="•"/>
              <a:defRPr sz="2400" kern="1200">
                <a:solidFill>
                  <a:schemeClr val="tx1"/>
                </a:solidFill>
                <a:latin typeface="+mn-lt"/>
                <a:ea typeface="+mn-ea"/>
                <a:cs typeface="+mn-cs"/>
              </a:defRPr>
            </a:lvl3pPr>
            <a:lvl4pPr marL="1600002" indent="-228572" algn="l" defTabSz="457143" rtl="0" eaLnBrk="1" latinLnBrk="0" hangingPunct="1">
              <a:spcBef>
                <a:spcPct val="20000"/>
              </a:spcBef>
              <a:buFont typeface="Arial"/>
              <a:buChar char="–"/>
              <a:defRPr sz="2000" kern="1200">
                <a:solidFill>
                  <a:schemeClr val="tx1"/>
                </a:solidFill>
                <a:latin typeface="+mn-lt"/>
                <a:ea typeface="+mn-ea"/>
                <a:cs typeface="+mn-cs"/>
              </a:defRPr>
            </a:lvl4pPr>
            <a:lvl5pPr marL="2057145" indent="-228572" algn="l" defTabSz="457143" rtl="0" eaLnBrk="1" latinLnBrk="0" hangingPunct="1">
              <a:spcBef>
                <a:spcPct val="20000"/>
              </a:spcBef>
              <a:buFont typeface="Arial"/>
              <a:buChar char="»"/>
              <a:defRPr sz="2000" kern="1200">
                <a:solidFill>
                  <a:schemeClr val="tx1"/>
                </a:solidFill>
                <a:latin typeface="+mn-lt"/>
                <a:ea typeface="+mn-ea"/>
                <a:cs typeface="+mn-cs"/>
              </a:defRPr>
            </a:lvl5pPr>
            <a:lvl6pPr marL="2514288" indent="-228572" algn="l" defTabSz="457143" rtl="0" eaLnBrk="1" latinLnBrk="0" hangingPunct="1">
              <a:spcBef>
                <a:spcPct val="20000"/>
              </a:spcBef>
              <a:buFont typeface="Arial"/>
              <a:buChar char="•"/>
              <a:defRPr sz="2000" kern="1200">
                <a:solidFill>
                  <a:schemeClr val="tx1"/>
                </a:solidFill>
                <a:latin typeface="+mn-lt"/>
                <a:ea typeface="+mn-ea"/>
                <a:cs typeface="+mn-cs"/>
              </a:defRPr>
            </a:lvl6pPr>
            <a:lvl7pPr marL="2971432" indent="-228572" algn="l" defTabSz="457143" rtl="0" eaLnBrk="1" latinLnBrk="0" hangingPunct="1">
              <a:spcBef>
                <a:spcPct val="20000"/>
              </a:spcBef>
              <a:buFont typeface="Arial"/>
              <a:buChar char="•"/>
              <a:defRPr sz="2000" kern="1200">
                <a:solidFill>
                  <a:schemeClr val="tx1"/>
                </a:solidFill>
                <a:latin typeface="+mn-lt"/>
                <a:ea typeface="+mn-ea"/>
                <a:cs typeface="+mn-cs"/>
              </a:defRPr>
            </a:lvl7pPr>
            <a:lvl8pPr marL="3428575" indent="-228572" algn="l" defTabSz="457143" rtl="0" eaLnBrk="1" latinLnBrk="0" hangingPunct="1">
              <a:spcBef>
                <a:spcPct val="20000"/>
              </a:spcBef>
              <a:buFont typeface="Arial"/>
              <a:buChar char="•"/>
              <a:defRPr sz="2000" kern="1200">
                <a:solidFill>
                  <a:schemeClr val="tx1"/>
                </a:solidFill>
                <a:latin typeface="+mn-lt"/>
                <a:ea typeface="+mn-ea"/>
                <a:cs typeface="+mn-cs"/>
              </a:defRPr>
            </a:lvl8pPr>
            <a:lvl9pPr marL="3885718" indent="-228572" algn="l" defTabSz="457143" rtl="0" eaLnBrk="1" latinLnBrk="0" hangingPunct="1">
              <a:spcBef>
                <a:spcPct val="20000"/>
              </a:spcBef>
              <a:buFont typeface="Arial"/>
              <a:buChar char="•"/>
              <a:defRPr sz="2000" kern="1200">
                <a:solidFill>
                  <a:schemeClr val="tx1"/>
                </a:solidFill>
                <a:latin typeface="+mn-lt"/>
                <a:ea typeface="+mn-ea"/>
                <a:cs typeface="+mn-cs"/>
              </a:defRPr>
            </a:lvl9pPr>
          </a:lstStyle>
          <a:p>
            <a:r>
              <a:rPr lang="en-US" sz="4000" b="1" dirty="0" smtClean="0">
                <a:solidFill>
                  <a:schemeClr val="bg1"/>
                </a:solidFill>
                <a:effectLst>
                  <a:outerShdw blurRad="50800" dist="76200" dir="2700000" algn="tl" rotWithShape="0">
                    <a:srgbClr val="000000">
                      <a:alpha val="60000"/>
                    </a:srgbClr>
                  </a:outerShdw>
                </a:effectLst>
                <a:latin typeface="Tahoma"/>
                <a:cs typeface="Tahoma"/>
              </a:rPr>
              <a:t>We </a:t>
            </a:r>
            <a:r>
              <a:rPr lang="en-US" sz="4000" b="1" u="sng" dirty="0" smtClean="0">
                <a:solidFill>
                  <a:schemeClr val="bg1"/>
                </a:solidFill>
                <a:effectLst>
                  <a:outerShdw blurRad="50800" dist="76200" dir="2700000" algn="tl" rotWithShape="0">
                    <a:srgbClr val="000000">
                      <a:alpha val="60000"/>
                    </a:srgbClr>
                  </a:outerShdw>
                </a:effectLst>
                <a:latin typeface="Tahoma"/>
                <a:cs typeface="Tahoma"/>
              </a:rPr>
              <a:t>Must</a:t>
            </a:r>
            <a:r>
              <a:rPr lang="en-US" sz="4000" b="1" dirty="0" smtClean="0">
                <a:solidFill>
                  <a:schemeClr val="bg1"/>
                </a:solidFill>
                <a:effectLst>
                  <a:outerShdw blurRad="50800" dist="76200" dir="2700000" algn="tl" rotWithShape="0">
                    <a:srgbClr val="000000">
                      <a:alpha val="60000"/>
                    </a:srgbClr>
                  </a:outerShdw>
                </a:effectLst>
                <a:latin typeface="Tahoma"/>
                <a:cs typeface="Tahoma"/>
              </a:rPr>
              <a:t> Be Moving Forward</a:t>
            </a:r>
            <a:endParaRPr lang="en-US" sz="4000" b="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4" name="Content Placeholder 6"/>
          <p:cNvSpPr txBox="1">
            <a:spLocks/>
          </p:cNvSpPr>
          <p:nvPr/>
        </p:nvSpPr>
        <p:spPr>
          <a:xfrm>
            <a:off x="460375" y="3582506"/>
            <a:ext cx="8683625"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Pressing On</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
        <p:nvSpPr>
          <p:cNvPr id="47" name="Content Placeholder 6"/>
          <p:cNvSpPr txBox="1">
            <a:spLocks/>
          </p:cNvSpPr>
          <p:nvPr/>
        </p:nvSpPr>
        <p:spPr>
          <a:xfrm>
            <a:off x="460375" y="4202165"/>
            <a:ext cx="8225650" cy="729311"/>
          </a:xfrm>
          <a:prstGeom prst="rect">
            <a:avLst/>
          </a:prstGeom>
        </p:spPr>
        <p:txBody>
          <a:bodyPr vert="horz" lIns="91428" tIns="45714" rIns="91428" bIns="45714" rtlCol="0">
            <a:noAutofit/>
          </a:bodyPr>
          <a:lstStyle/>
          <a:p>
            <a:pPr marL="800001" lvl="1" indent="-342858">
              <a:spcBef>
                <a:spcPct val="20000"/>
              </a:spcBef>
              <a:buFont typeface="Arial"/>
              <a:buChar char="•"/>
            </a:pPr>
            <a:r>
              <a:rPr lang="en-US" sz="3600" b="1" i="1" dirty="0" smtClean="0">
                <a:solidFill>
                  <a:schemeClr val="bg1"/>
                </a:solidFill>
                <a:effectLst>
                  <a:outerShdw blurRad="50800" dist="76200" dir="2700000" algn="tl" rotWithShape="0">
                    <a:srgbClr val="000000">
                      <a:alpha val="60000"/>
                    </a:srgbClr>
                  </a:outerShdw>
                </a:effectLst>
                <a:latin typeface="Tahoma"/>
                <a:cs typeface="Tahoma"/>
              </a:rPr>
              <a:t>Diligent!</a:t>
            </a:r>
            <a:endParaRPr lang="en-US" sz="3600" b="1" i="1" dirty="0">
              <a:solidFill>
                <a:schemeClr val="bg1"/>
              </a:solidFill>
              <a:effectLst>
                <a:outerShdw blurRad="50800" dist="76200" dir="2700000" algn="tl" rotWithShape="0">
                  <a:srgbClr val="000000">
                    <a:alpha val="60000"/>
                  </a:srgbClr>
                </a:outerShdw>
              </a:effectLst>
              <a:latin typeface="Tahoma"/>
              <a:cs typeface="Tahoma"/>
            </a:endParaRPr>
          </a:p>
        </p:txBody>
      </p:sp>
    </p:spTree>
    <p:extLst>
      <p:ext uri="{BB962C8B-B14F-4D97-AF65-F5344CB8AC3E}">
        <p14:creationId xmlns:p14="http://schemas.microsoft.com/office/powerpoint/2010/main" val="505870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9" presetClass="entr" presetSubtype="0" accel="100000" fill="hold" grpId="0" nodeType="clickEffect">
                                  <p:stCondLst>
                                    <p:cond delay="0"/>
                                  </p:stCondLst>
                                  <p:childTnLst>
                                    <p:set>
                                      <p:cBhvr>
                                        <p:cTn id="12" dur="1" fill="hold">
                                          <p:stCondLst>
                                            <p:cond delay="0"/>
                                          </p:stCondLst>
                                        </p:cTn>
                                        <p:tgtEl>
                                          <p:spTgt spid="35">
                                            <p:txEl>
                                              <p:pRg st="0" end="0"/>
                                            </p:txEl>
                                          </p:spTgt>
                                        </p:tgtEl>
                                        <p:attrNameLst>
                                          <p:attrName>style.visibility</p:attrName>
                                        </p:attrNameLst>
                                      </p:cBhvr>
                                      <p:to>
                                        <p:strVal val="visible"/>
                                      </p:to>
                                    </p:set>
                                    <p:anim calcmode="lin" valueType="num">
                                      <p:cBhvr>
                                        <p:cTn id="13" dur="500" fill="hold"/>
                                        <p:tgtEl>
                                          <p:spTgt spid="35">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35">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35">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 fill="hold" grpId="0" nodeType="clickEffect">
                                  <p:stCondLst>
                                    <p:cond delay="0"/>
                                  </p:stCondLst>
                                  <p:childTnLst>
                                    <p:set>
                                      <p:cBhvr>
                                        <p:cTn id="20" dur="1" fill="hold">
                                          <p:stCondLst>
                                            <p:cond delay="0"/>
                                          </p:stCondLst>
                                        </p:cTn>
                                        <p:tgtEl>
                                          <p:spTgt spid="36">
                                            <p:txEl>
                                              <p:pRg st="0" end="0"/>
                                            </p:txEl>
                                          </p:spTgt>
                                        </p:tgtEl>
                                        <p:attrNameLst>
                                          <p:attrName>style.visibility</p:attrName>
                                        </p:attrNameLst>
                                      </p:cBhvr>
                                      <p:to>
                                        <p:strVal val="visible"/>
                                      </p:to>
                                    </p:set>
                                    <p:anim calcmode="lin" valueType="num">
                                      <p:cBhvr>
                                        <p:cTn id="21"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36">
                                            <p:txEl>
                                              <p:pRg st="0" end="0"/>
                                            </p:txEl>
                                          </p:spTgt>
                                        </p:tgtEl>
                                        <p:attrNameLst>
                                          <p:attrName>ppt_y</p:attrName>
                                        </p:attrNameLst>
                                      </p:cBhvr>
                                      <p:tavLst>
                                        <p:tav tm="0">
                                          <p:val>
                                            <p:strVal val="#ppt_y-#ppt_h/2"/>
                                          </p:val>
                                        </p:tav>
                                        <p:tav tm="100000">
                                          <p:val>
                                            <p:strVal val="#ppt_y"/>
                                          </p:val>
                                        </p:tav>
                                      </p:tavLst>
                                    </p:anim>
                                    <p:anim calcmode="lin" valueType="num">
                                      <p:cBhvr>
                                        <p:cTn id="23" dur="500" fill="hold"/>
                                        <p:tgtEl>
                                          <p:spTgt spid="36">
                                            <p:txEl>
                                              <p:pRg st="0" end="0"/>
                                            </p:txEl>
                                          </p:spTgt>
                                        </p:tgtEl>
                                        <p:attrNameLst>
                                          <p:attrName>ppt_w</p:attrName>
                                        </p:attrNameLst>
                                      </p:cBhvr>
                                      <p:tavLst>
                                        <p:tav tm="0">
                                          <p:val>
                                            <p:strVal val="#ppt_w"/>
                                          </p:val>
                                        </p:tav>
                                        <p:tav tm="100000">
                                          <p:val>
                                            <p:strVal val="#ppt_w"/>
                                          </p:val>
                                        </p:tav>
                                      </p:tavLst>
                                    </p:anim>
                                    <p:anim calcmode="lin" valueType="num">
                                      <p:cBhvr>
                                        <p:cTn id="24" dur="500" fill="hold"/>
                                        <p:tgtEl>
                                          <p:spTgt spid="36">
                                            <p:txEl>
                                              <p:pRg st="0" end="0"/>
                                            </p:txEl>
                                          </p:spTgt>
                                        </p:tgtEl>
                                        <p:attrNameLst>
                                          <p:attrName>ppt_h</p:attrName>
                                        </p:attrNameLst>
                                      </p:cBhvr>
                                      <p:tavLst>
                                        <p:tav tm="0">
                                          <p:val>
                                            <p:fltVal val="0"/>
                                          </p:val>
                                        </p:tav>
                                        <p:tav tm="100000">
                                          <p:val>
                                            <p:strVal val="#ppt_h"/>
                                          </p:val>
                                        </p:tav>
                                      </p:tavLst>
                                    </p:anim>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xit" presetSubtype="0" fill="hold" grpId="1" nodeType="clickEffect">
                                  <p:stCondLst>
                                    <p:cond delay="0"/>
                                  </p:stCondLst>
                                  <p:childTnLst>
                                    <p:animEffect transition="out" filter="dissolve">
                                      <p:cBhvr>
                                        <p:cTn id="32" dur="500"/>
                                        <p:tgtEl>
                                          <p:spTgt spid="37"/>
                                        </p:tgtEl>
                                      </p:cBhvr>
                                    </p:animEffect>
                                    <p:set>
                                      <p:cBhvr>
                                        <p:cTn id="33" dur="1" fill="hold">
                                          <p:stCondLst>
                                            <p:cond delay="499"/>
                                          </p:stCondLst>
                                        </p:cTn>
                                        <p:tgtEl>
                                          <p:spTgt spid="37"/>
                                        </p:tgtEl>
                                        <p:attrNameLst>
                                          <p:attrName>style.visibility</p:attrName>
                                        </p:attrNameLst>
                                      </p:cBhvr>
                                      <p:to>
                                        <p:strVal val="hidden"/>
                                      </p:to>
                                    </p:set>
                                  </p:childTnLst>
                                </p:cTn>
                              </p:par>
                            </p:childTnLst>
                          </p:cTn>
                        </p:par>
                        <p:par>
                          <p:cTn id="34" fill="hold">
                            <p:stCondLst>
                              <p:cond delay="500"/>
                            </p:stCondLst>
                            <p:childTnLst>
                              <p:par>
                                <p:cTn id="35" presetID="17" presetClass="entr" presetSubtype="1" fill="hold" grpId="0" nodeType="afterEffect">
                                  <p:stCondLst>
                                    <p:cond delay="0"/>
                                  </p:stCondLst>
                                  <p:childTnLst>
                                    <p:set>
                                      <p:cBhvr>
                                        <p:cTn id="36" dur="1" fill="hold">
                                          <p:stCondLst>
                                            <p:cond delay="0"/>
                                          </p:stCondLst>
                                        </p:cTn>
                                        <p:tgtEl>
                                          <p:spTgt spid="41">
                                            <p:txEl>
                                              <p:pRg st="0" end="0"/>
                                            </p:txEl>
                                          </p:spTgt>
                                        </p:tgtEl>
                                        <p:attrNameLst>
                                          <p:attrName>style.visibility</p:attrName>
                                        </p:attrNameLst>
                                      </p:cBhvr>
                                      <p:to>
                                        <p:strVal val="visible"/>
                                      </p:to>
                                    </p:set>
                                    <p:anim calcmode="lin" valueType="num">
                                      <p:cBhvr>
                                        <p:cTn id="37"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38" dur="500" fill="hold"/>
                                        <p:tgtEl>
                                          <p:spTgt spid="41">
                                            <p:txEl>
                                              <p:pRg st="0" end="0"/>
                                            </p:txEl>
                                          </p:spTgt>
                                        </p:tgtEl>
                                        <p:attrNameLst>
                                          <p:attrName>ppt_y</p:attrName>
                                        </p:attrNameLst>
                                      </p:cBhvr>
                                      <p:tavLst>
                                        <p:tav tm="0">
                                          <p:val>
                                            <p:strVal val="#ppt_y-#ppt_h/2"/>
                                          </p:val>
                                        </p:tav>
                                        <p:tav tm="100000">
                                          <p:val>
                                            <p:strVal val="#ppt_y"/>
                                          </p:val>
                                        </p:tav>
                                      </p:tavLst>
                                    </p:anim>
                                    <p:anim calcmode="lin" valueType="num">
                                      <p:cBhvr>
                                        <p:cTn id="39" dur="500" fill="hold"/>
                                        <p:tgtEl>
                                          <p:spTgt spid="41">
                                            <p:txEl>
                                              <p:pRg st="0" end="0"/>
                                            </p:txEl>
                                          </p:spTgt>
                                        </p:tgtEl>
                                        <p:attrNameLst>
                                          <p:attrName>ppt_w</p:attrName>
                                        </p:attrNameLst>
                                      </p:cBhvr>
                                      <p:tavLst>
                                        <p:tav tm="0">
                                          <p:val>
                                            <p:strVal val="#ppt_w"/>
                                          </p:val>
                                        </p:tav>
                                        <p:tav tm="100000">
                                          <p:val>
                                            <p:strVal val="#ppt_w"/>
                                          </p:val>
                                        </p:tav>
                                      </p:tavLst>
                                    </p:anim>
                                    <p:anim calcmode="lin" valueType="num">
                                      <p:cBhvr>
                                        <p:cTn id="40" dur="500" fill="hold"/>
                                        <p:tgtEl>
                                          <p:spTgt spid="41">
                                            <p:txEl>
                                              <p:pRg st="0" end="0"/>
                                            </p:txEl>
                                          </p:spTgt>
                                        </p:tgtEl>
                                        <p:attrNameLst>
                                          <p:attrName>ppt_h</p:attrName>
                                        </p:attrNameLst>
                                      </p:cBhvr>
                                      <p:tavLst>
                                        <p:tav tm="0">
                                          <p:val>
                                            <p:fltVal val="0"/>
                                          </p:val>
                                        </p:tav>
                                        <p:tav tm="100000">
                                          <p:val>
                                            <p:strVal val="#ppt_h"/>
                                          </p:val>
                                        </p:tav>
                                      </p:tavLst>
                                    </p:anim>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xit" presetSubtype="0" fill="hold" grpId="1" nodeType="clickEffect">
                                  <p:stCondLst>
                                    <p:cond delay="0"/>
                                  </p:stCondLst>
                                  <p:childTnLst>
                                    <p:animEffect transition="out" filter="dissolve">
                                      <p:cBhvr>
                                        <p:cTn id="48" dur="500"/>
                                        <p:tgtEl>
                                          <p:spTgt spid="39"/>
                                        </p:tgtEl>
                                      </p:cBhvr>
                                    </p:animEffect>
                                    <p:set>
                                      <p:cBhvr>
                                        <p:cTn id="49" dur="1" fill="hold">
                                          <p:stCondLst>
                                            <p:cond delay="499"/>
                                          </p:stCondLst>
                                        </p:cTn>
                                        <p:tgtEl>
                                          <p:spTgt spid="39"/>
                                        </p:tgtEl>
                                        <p:attrNameLst>
                                          <p:attrName>style.visibility</p:attrName>
                                        </p:attrNameLst>
                                      </p:cBhvr>
                                      <p:to>
                                        <p:strVal val="hidden"/>
                                      </p:to>
                                    </p:set>
                                  </p:childTnLst>
                                </p:cTn>
                              </p:par>
                            </p:childTnLst>
                          </p:cTn>
                        </p:par>
                        <p:par>
                          <p:cTn id="50" fill="hold">
                            <p:stCondLst>
                              <p:cond delay="500"/>
                            </p:stCondLst>
                            <p:childTnLst>
                              <p:par>
                                <p:cTn id="51" presetID="39" presetClass="entr" presetSubtype="0" accel="100000" fill="hold" grpId="0" nodeType="afterEffect">
                                  <p:stCondLst>
                                    <p:cond delay="0"/>
                                  </p:stCondLst>
                                  <p:childTnLst>
                                    <p:set>
                                      <p:cBhvr>
                                        <p:cTn id="52" dur="1" fill="hold">
                                          <p:stCondLst>
                                            <p:cond delay="0"/>
                                          </p:stCondLst>
                                        </p:cTn>
                                        <p:tgtEl>
                                          <p:spTgt spid="43">
                                            <p:txEl>
                                              <p:pRg st="0" end="0"/>
                                            </p:txEl>
                                          </p:spTgt>
                                        </p:tgtEl>
                                        <p:attrNameLst>
                                          <p:attrName>style.visibility</p:attrName>
                                        </p:attrNameLst>
                                      </p:cBhvr>
                                      <p:to>
                                        <p:strVal val="visible"/>
                                      </p:to>
                                    </p:set>
                                    <p:anim calcmode="lin" valueType="num">
                                      <p:cBhvr>
                                        <p:cTn id="53" dur="500" fill="hold"/>
                                        <p:tgtEl>
                                          <p:spTgt spid="4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4" dur="500" fill="hold"/>
                                        <p:tgtEl>
                                          <p:spTgt spid="4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5" dur="500" fill="hold"/>
                                        <p:tgtEl>
                                          <p:spTgt spid="4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56" dur="500" fill="hold"/>
                                        <p:tgtEl>
                                          <p:spTgt spid="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7" presetClass="entr" presetSubtype="1" fill="hold" grpId="0" nodeType="clickEffect">
                                  <p:stCondLst>
                                    <p:cond delay="0"/>
                                  </p:stCondLst>
                                  <p:childTnLst>
                                    <p:set>
                                      <p:cBhvr>
                                        <p:cTn id="60" dur="1" fill="hold">
                                          <p:stCondLst>
                                            <p:cond delay="0"/>
                                          </p:stCondLst>
                                        </p:cTn>
                                        <p:tgtEl>
                                          <p:spTgt spid="44">
                                            <p:txEl>
                                              <p:pRg st="0" end="0"/>
                                            </p:txEl>
                                          </p:spTgt>
                                        </p:tgtEl>
                                        <p:attrNameLst>
                                          <p:attrName>style.visibility</p:attrName>
                                        </p:attrNameLst>
                                      </p:cBhvr>
                                      <p:to>
                                        <p:strVal val="visible"/>
                                      </p:to>
                                    </p:set>
                                    <p:anim calcmode="lin" valueType="num">
                                      <p:cBhvr>
                                        <p:cTn id="61" dur="5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62" dur="500" fill="hold"/>
                                        <p:tgtEl>
                                          <p:spTgt spid="44">
                                            <p:txEl>
                                              <p:pRg st="0" end="0"/>
                                            </p:txEl>
                                          </p:spTgt>
                                        </p:tgtEl>
                                        <p:attrNameLst>
                                          <p:attrName>ppt_y</p:attrName>
                                        </p:attrNameLst>
                                      </p:cBhvr>
                                      <p:tavLst>
                                        <p:tav tm="0">
                                          <p:val>
                                            <p:strVal val="#ppt_y-#ppt_h/2"/>
                                          </p:val>
                                        </p:tav>
                                        <p:tav tm="100000">
                                          <p:val>
                                            <p:strVal val="#ppt_y"/>
                                          </p:val>
                                        </p:tav>
                                      </p:tavLst>
                                    </p:anim>
                                    <p:anim calcmode="lin" valueType="num">
                                      <p:cBhvr>
                                        <p:cTn id="63" dur="500" fill="hold"/>
                                        <p:tgtEl>
                                          <p:spTgt spid="44">
                                            <p:txEl>
                                              <p:pRg st="0" end="0"/>
                                            </p:txEl>
                                          </p:spTgt>
                                        </p:tgtEl>
                                        <p:attrNameLst>
                                          <p:attrName>ppt_w</p:attrName>
                                        </p:attrNameLst>
                                      </p:cBhvr>
                                      <p:tavLst>
                                        <p:tav tm="0">
                                          <p:val>
                                            <p:strVal val="#ppt_w"/>
                                          </p:val>
                                        </p:tav>
                                        <p:tav tm="100000">
                                          <p:val>
                                            <p:strVal val="#ppt_w"/>
                                          </p:val>
                                        </p:tav>
                                      </p:tavLst>
                                    </p:anim>
                                    <p:anim calcmode="lin" valueType="num">
                                      <p:cBhvr>
                                        <p:cTn id="64" dur="500" fill="hold"/>
                                        <p:tgtEl>
                                          <p:spTgt spid="44">
                                            <p:txEl>
                                              <p:pRg st="0" end="0"/>
                                            </p:txEl>
                                          </p:spTgt>
                                        </p:tgtEl>
                                        <p:attrNameLst>
                                          <p:attrName>ppt_h</p:attrName>
                                        </p:attrNameLst>
                                      </p:cBhvr>
                                      <p:tavLst>
                                        <p:tav tm="0">
                                          <p:val>
                                            <p:fltVal val="0"/>
                                          </p:val>
                                        </p:tav>
                                        <p:tav tm="100000">
                                          <p:val>
                                            <p:strVal val="#ppt_h"/>
                                          </p:val>
                                        </p:tav>
                                      </p:tavLst>
                                    </p:anim>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500"/>
                                        <p:tgtEl>
                                          <p:spTgt spid="45"/>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xit" presetSubtype="0" fill="hold" grpId="1" nodeType="clickEffect">
                                  <p:stCondLst>
                                    <p:cond delay="0"/>
                                  </p:stCondLst>
                                  <p:childTnLst>
                                    <p:animEffect transition="out" filter="dissolve">
                                      <p:cBhvr>
                                        <p:cTn id="72" dur="500"/>
                                        <p:tgtEl>
                                          <p:spTgt spid="45"/>
                                        </p:tgtEl>
                                      </p:cBhvr>
                                    </p:animEffect>
                                    <p:set>
                                      <p:cBhvr>
                                        <p:cTn id="73" dur="1" fill="hold">
                                          <p:stCondLst>
                                            <p:cond delay="499"/>
                                          </p:stCondLst>
                                        </p:cTn>
                                        <p:tgtEl>
                                          <p:spTgt spid="45"/>
                                        </p:tgtEl>
                                        <p:attrNameLst>
                                          <p:attrName>style.visibility</p:attrName>
                                        </p:attrNameLst>
                                      </p:cBhvr>
                                      <p:to>
                                        <p:strVal val="hidden"/>
                                      </p:to>
                                    </p:set>
                                  </p:childTnLst>
                                </p:cTn>
                              </p:par>
                            </p:childTnLst>
                          </p:cTn>
                        </p:par>
                        <p:par>
                          <p:cTn id="74" fill="hold">
                            <p:stCondLst>
                              <p:cond delay="500"/>
                            </p:stCondLst>
                            <p:childTnLst>
                              <p:par>
                                <p:cTn id="75" presetID="17" presetClass="entr" presetSubtype="1" fill="hold" grpId="0" nodeType="afterEffect">
                                  <p:stCondLst>
                                    <p:cond delay="0"/>
                                  </p:stCondLst>
                                  <p:childTnLst>
                                    <p:set>
                                      <p:cBhvr>
                                        <p:cTn id="76" dur="1" fill="hold">
                                          <p:stCondLst>
                                            <p:cond delay="0"/>
                                          </p:stCondLst>
                                        </p:cTn>
                                        <p:tgtEl>
                                          <p:spTgt spid="47">
                                            <p:txEl>
                                              <p:pRg st="0" end="0"/>
                                            </p:txEl>
                                          </p:spTgt>
                                        </p:tgtEl>
                                        <p:attrNameLst>
                                          <p:attrName>style.visibility</p:attrName>
                                        </p:attrNameLst>
                                      </p:cBhvr>
                                      <p:to>
                                        <p:strVal val="visible"/>
                                      </p:to>
                                    </p:set>
                                    <p:anim calcmode="lin" valueType="num">
                                      <p:cBhvr>
                                        <p:cTn id="77"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p:cTn id="78" dur="500" fill="hold"/>
                                        <p:tgtEl>
                                          <p:spTgt spid="47">
                                            <p:txEl>
                                              <p:pRg st="0" end="0"/>
                                            </p:txEl>
                                          </p:spTgt>
                                        </p:tgtEl>
                                        <p:attrNameLst>
                                          <p:attrName>ppt_y</p:attrName>
                                        </p:attrNameLst>
                                      </p:cBhvr>
                                      <p:tavLst>
                                        <p:tav tm="0">
                                          <p:val>
                                            <p:strVal val="#ppt_y-#ppt_h/2"/>
                                          </p:val>
                                        </p:tav>
                                        <p:tav tm="100000">
                                          <p:val>
                                            <p:strVal val="#ppt_y"/>
                                          </p:val>
                                        </p:tav>
                                      </p:tavLst>
                                    </p:anim>
                                    <p:anim calcmode="lin" valueType="num">
                                      <p:cBhvr>
                                        <p:cTn id="79" dur="500" fill="hold"/>
                                        <p:tgtEl>
                                          <p:spTgt spid="47">
                                            <p:txEl>
                                              <p:pRg st="0" end="0"/>
                                            </p:txEl>
                                          </p:spTgt>
                                        </p:tgtEl>
                                        <p:attrNameLst>
                                          <p:attrName>ppt_w</p:attrName>
                                        </p:attrNameLst>
                                      </p:cBhvr>
                                      <p:tavLst>
                                        <p:tav tm="0">
                                          <p:val>
                                            <p:strVal val="#ppt_w"/>
                                          </p:val>
                                        </p:tav>
                                        <p:tav tm="100000">
                                          <p:val>
                                            <p:strVal val="#ppt_w"/>
                                          </p:val>
                                        </p:tav>
                                      </p:tavLst>
                                    </p:anim>
                                    <p:anim calcmode="lin" valueType="num">
                                      <p:cBhvr>
                                        <p:cTn id="80" dur="500" fill="hold"/>
                                        <p:tgtEl>
                                          <p:spTgt spid="47">
                                            <p:txEl>
                                              <p:pRg st="0" end="0"/>
                                            </p:txEl>
                                          </p:spTgt>
                                        </p:tgtEl>
                                        <p:attrNameLst>
                                          <p:attrName>ppt_h</p:attrName>
                                        </p:attrNameLst>
                                      </p:cBhvr>
                                      <p:tavLst>
                                        <p:tav tm="0">
                                          <p:val>
                                            <p:fltVal val="0"/>
                                          </p:val>
                                        </p:tav>
                                        <p:tav tm="100000">
                                          <p:val>
                                            <p:strVal val="#ppt_h"/>
                                          </p:val>
                                        </p:tav>
                                      </p:tavLst>
                                    </p:anim>
                                  </p:childTnLst>
                                </p:cTn>
                              </p:par>
                            </p:childTnLst>
                          </p:cTn>
                        </p:par>
                        <p:par>
                          <p:cTn id="81" fill="hold">
                            <p:stCondLst>
                              <p:cond delay="1000"/>
                            </p:stCondLst>
                            <p:childTnLst>
                              <p:par>
                                <p:cTn id="82" presetID="10" presetClass="entr" presetSubtype="0" fill="hold" grpId="0" nodeType="afterEffect">
                                  <p:stCondLst>
                                    <p:cond delay="0"/>
                                  </p:stCondLst>
                                  <p:childTnLst>
                                    <p:set>
                                      <p:cBhvr>
                                        <p:cTn id="83" dur="1" fill="hold">
                                          <p:stCondLst>
                                            <p:cond delay="0"/>
                                          </p:stCondLst>
                                        </p:cTn>
                                        <p:tgtEl>
                                          <p:spTgt spid="46"/>
                                        </p:tgtEl>
                                        <p:attrNameLst>
                                          <p:attrName>style.visibility</p:attrName>
                                        </p:attrNameLst>
                                      </p:cBhvr>
                                      <p:to>
                                        <p:strVal val="visible"/>
                                      </p:to>
                                    </p:set>
                                    <p:animEffect transition="in" filter="fade">
                                      <p:cBhvr>
                                        <p:cTn id="8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7" grpId="1" animBg="1"/>
      <p:bldP spid="39" grpId="0" animBg="1"/>
      <p:bldP spid="39" grpId="1" animBg="1"/>
      <p:bldP spid="45" grpId="0" animBg="1"/>
      <p:bldP spid="45" grpId="1" animBg="1"/>
      <p:bldP spid="46" grpId="0" animBg="1"/>
      <p:bldP spid="18" grpId="0"/>
      <p:bldP spid="35" grpId="0" build="p"/>
      <p:bldP spid="36" grpId="0" build="p"/>
      <p:bldP spid="41" grpId="0" build="p"/>
      <p:bldP spid="43" grpId="0" build="p"/>
      <p:bldP spid="44" grpId="0" build="p"/>
      <p:bldP spid="4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7882</TotalTime>
  <Words>289</Words>
  <Application>Microsoft Macintosh PowerPoint</Application>
  <PresentationFormat>On-screen Show (4:3)</PresentationFormat>
  <Paragraphs>47</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Facing The Future With</vt:lpstr>
      <vt:lpstr>We Learn No More</vt:lpstr>
      <vt:lpstr>We Love No More</vt:lpstr>
      <vt:lpstr>We Teach No More</vt:lpstr>
      <vt:lpstr>We Seek No More</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Workers Unashamed</dc:title>
  <dc:subject>Work</dc:subject>
  <dc:creator>Steven C. Harper</dc:creator>
  <cp:keywords>work; working; Paul; Timothy; church; involvement; participation; growth</cp:keywords>
  <dc:description>Ninth lesson in the series of Passing the Torch. This one focuses on the need for all members to take part in the work of the local church for it to be successful and strong.</dc:description>
  <cp:lastModifiedBy>Steven C. Harper</cp:lastModifiedBy>
  <cp:revision>72</cp:revision>
  <dcterms:created xsi:type="dcterms:W3CDTF">2011-05-01T06:49:30Z</dcterms:created>
  <dcterms:modified xsi:type="dcterms:W3CDTF">2015-04-24T22:54:10Z</dcterms:modified>
  <cp:category/>
</cp:coreProperties>
</file>