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20177E-794C-4A6E-918F-64551A716A30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23A393-A128-4AF5-B144-425C5B20C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808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165F5-0A45-461C-B373-A3CCAFD665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166305-19CA-4FCF-9C39-5879C4B2A7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C18A4-ECA3-4D0C-8B16-DD96CD46B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FB8DF-06FB-4AA9-A302-C11F5BCA4079}" type="datetime1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602A8-7715-49AE-981F-17D197812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18790D-FA6F-4A96-9913-8740D6378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83367-8FC7-4909-8626-C01F1CB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87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302AD-8DD2-4BDE-A1B9-AED356DA7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94B45-999D-45AC-A9DC-D693168A9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FDE55A-3A84-48F5-B129-4491F4EAA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FD27E-BE83-477C-B012-96FCF5BDCE5E}" type="datetime1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1E325-A9C8-461E-8241-94F6F54FC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A61769-B0E6-4EC4-972E-4D16E59D6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83367-8FC7-4909-8626-C01F1CB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496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1A84C-2995-43C0-B572-A9000652B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D7322C-CE7F-4B3C-945B-8CEE2A9C9E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423090-8A95-4FAF-948A-1C1827C4A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899FD-661D-4FDD-82BB-716246039ED9}" type="datetime1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311236-A9E9-4737-A5C0-A007EF609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BFD411-8AFF-4600-850F-F4CA66E48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83367-8FC7-4909-8626-C01F1CB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211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377F1-A5B9-4314-84D0-0E69AAD24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C14595-804B-496A-AA3C-91A47F16F2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CE347F-085C-4327-88B4-5BE384E67B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917BEE-E181-47E0-B01A-753D6A74B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6FACE-DE13-430A-9C71-7ECB8D4939EE}" type="datetime1">
              <a:rPr lang="en-US" smtClean="0"/>
              <a:t>10/4/2019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03C1BD-5E4A-4EF4-B56C-07DDEF08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5A9E54-2EBB-4C95-9CDB-2E56D447C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83367-8FC7-4909-8626-C01F1CB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298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7C952-2903-4A65-ACCC-A4F907433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1E4C70-C6B9-42E8-A8CF-D5EFBB6235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76BCBF-B9C0-4B4E-AD92-7DD9EB1F8E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655F92-902E-499D-B5BF-D5ACC9AB4C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089963-A9F8-4FC3-8672-96B206445A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62E601-5BEF-4193-993E-F1D6DE6B1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13A2F-A3E5-4200-9B1D-CAD6B875EE19}" type="datetime1">
              <a:rPr lang="en-US" smtClean="0"/>
              <a:t>10/4/2019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38D958-AF10-4F39-AD21-43094236E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CE82B4-76EA-4231-902F-E48E100A4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83367-8FC7-4909-8626-C01F1CB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123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16DF3-DB0C-4BC3-904E-634697BFB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399DDF-59D5-4428-8A7B-DA1D7A093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B0624-D7A7-4F9A-BE0B-50A7D41D5F2F}" type="datetime1">
              <a:rPr lang="en-US" smtClean="0"/>
              <a:t>10/4/2019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F9B3ED-2F8C-4DD9-92A1-901F304D3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6C7375-B965-42DE-BA43-A97AA0B88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83367-8FC7-4909-8626-C01F1CB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837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76C98C-F090-478E-AA5C-16CE4A97D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0CBF9-4015-40D5-91D7-E14A3A969854}" type="datetime1">
              <a:rPr lang="en-US" smtClean="0"/>
              <a:t>10/4/2019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991271-49E9-448B-A083-6E9059E78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E7ED28-463C-43F5-B18D-BE6FF8A24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83367-8FC7-4909-8626-C01F1CB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449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CDE7E-756B-41EA-9308-FEAD813E2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B46A8-6B4F-4261-9952-A5DEAFD08F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DA9FB-58FB-43AB-9346-6A05D4D773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58D9F8-EC03-4BB2-84CD-43624035D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678C1-DC95-4F24-99AF-E465224D4582}" type="datetime1">
              <a:rPr lang="en-US" smtClean="0"/>
              <a:t>10/4/2019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30C8C9-92E6-4C3E-BA64-8AC6F3A85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304C40-6809-4601-BC7D-D251C2C2D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83367-8FC7-4909-8626-C01F1CB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986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FDBBA-9378-4372-8BA5-9A3B06AF1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EA468B-1970-4809-9DEB-CA07B7095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550ABD-097E-4872-BCD2-4D7662D265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61DCCE-3BAA-45F9-9653-1B8C3CB28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8E0A1-9EA0-4114-BFB0-4D79DE14C13D}" type="datetime1">
              <a:rPr lang="en-US" smtClean="0"/>
              <a:t>10/4/2019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C0AD31-EACB-4682-AEBC-AE6891F5A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A83A4A-A3E9-4B6F-ABB0-0B6312616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83367-8FC7-4909-8626-C01F1CB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862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D302E-0189-4539-BCAC-7986950F5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8906A3-C960-47EC-8F0D-C912E292C1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6B8B6F-5AEA-429C-8F5D-D634A67A8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5341B-D27A-4855-9E18-635BDEDE12CB}" type="datetime1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1DC2F-464B-4494-8B4E-07E7C96F2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627AA-38AB-4053-869E-A393283B6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83367-8FC7-4909-8626-C01F1CB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72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E9A65A-7FE4-49FC-816B-A806D68C47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098151-B7B6-420B-982C-DF15A6489D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B35A1A-90A6-44A6-89CC-490094C81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A8341-5CAF-49FD-ADB0-22610ACA67F1}" type="datetime1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07F902-4576-4AD4-B7B7-547C39732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513356-7EE8-4D2E-9998-068D78FE6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83367-8FC7-4909-8626-C01F1CB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492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D46666-9186-4F03-92D5-369EDC48B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FE9C62-04ED-4DD9-898E-D78A59DDE6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4D1D8-6216-4F86-8368-64886D4158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01832C-18A7-4B72-BC47-53D7E4EAE4F1}" type="datetime1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B8E7FB-C309-41E4-9898-BEA7F5998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661BA7-4D2A-4438-8901-AEB9077034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C83367-8FC7-4909-8626-C01F1CB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591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1F4E7-0E9A-411D-8C89-20F21E3224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803718"/>
          </a:xfrm>
        </p:spPr>
        <p:txBody>
          <a:bodyPr>
            <a:normAutofit fontScale="90000"/>
          </a:bodyPr>
          <a:lstStyle/>
          <a:p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I’m the One!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Luke 22:63-71; 23:1-25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C44F15-B846-4BDA-BC92-C74641DAB0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926081"/>
            <a:ext cx="9144000" cy="3249636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sz="4800" dirty="0">
                <a:latin typeface="Arial Black" panose="020B0A04020102020204" pitchFamily="34" charset="0"/>
              </a:rPr>
              <a:t>What did Jesus pay so you could be freed from your sins?  </a:t>
            </a:r>
          </a:p>
          <a:p>
            <a:r>
              <a:rPr lang="en-US" sz="4800" dirty="0">
                <a:latin typeface="Arial Black" panose="020B0A04020102020204" pitchFamily="34" charset="0"/>
              </a:rPr>
              <a:t>John 10:17-18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5FAA86-044B-4840-B455-7CC8595E7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83367-8FC7-4909-8626-C01F1CBAA17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730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7F33A-2A5A-4A4B-A969-EFF7035E1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71" y="337624"/>
            <a:ext cx="10515600" cy="1533379"/>
          </a:xfrm>
        </p:spPr>
        <p:txBody>
          <a:bodyPr>
            <a:noAutofit/>
          </a:bodyPr>
          <a:lstStyle/>
          <a:p>
            <a:pPr algn="ctr"/>
            <a:r>
              <a:rPr lang="en-US" sz="5400" dirty="0">
                <a:latin typeface="Aharoni" panose="02010803020104030203" pitchFamily="2" charset="-79"/>
                <a:cs typeface="Aharoni" panose="02010803020104030203" pitchFamily="2" charset="-79"/>
              </a:rPr>
              <a:t>What did Jesus pay for you?</a:t>
            </a:r>
            <a:br>
              <a:rPr lang="en-US" sz="54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en-US" sz="5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C30B6-F3E0-40B1-BDCB-EF69C5161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625" y="1463041"/>
            <a:ext cx="11324492" cy="5394960"/>
          </a:xfrm>
        </p:spPr>
        <p:txBody>
          <a:bodyPr>
            <a:normAutofit lnSpcReduction="10000"/>
          </a:bodyPr>
          <a:lstStyle/>
          <a:p>
            <a:r>
              <a:rPr lang="en-US" sz="4000" b="1" dirty="0">
                <a:latin typeface="Bahnschrift Light" panose="020B0502040204020203" pitchFamily="34" charset="0"/>
              </a:rPr>
              <a:t>Jesus died for the sins of the world, but what did He really die for, what did He hope to accomplish by His death on the Cross?  (His Father’s will!)</a:t>
            </a:r>
          </a:p>
          <a:p>
            <a:r>
              <a:rPr lang="en-US" sz="4400" b="1" dirty="0">
                <a:latin typeface="Bahnschrift Light" panose="020B0502040204020203" pitchFamily="34" charset="0"/>
              </a:rPr>
              <a:t>Hebrews 10:1-25</a:t>
            </a:r>
          </a:p>
          <a:p>
            <a:r>
              <a:rPr lang="en-US" sz="4000" b="1" dirty="0">
                <a:latin typeface="Bahnschrift Light" panose="020B0502040204020203" pitchFamily="34" charset="0"/>
              </a:rPr>
              <a:t>When we sing the song, “I’m the One!”  Consider the meaning of this song</a:t>
            </a:r>
          </a:p>
          <a:p>
            <a:r>
              <a:rPr lang="en-US" sz="4000" b="1" dirty="0">
                <a:latin typeface="Bahnschrift Light" panose="020B0502040204020203" pitchFamily="34" charset="0"/>
              </a:rPr>
              <a:t>“Every time I sin on earth, I feel that I’m the one” but later the words change to,</a:t>
            </a:r>
          </a:p>
          <a:p>
            <a:r>
              <a:rPr lang="en-US" sz="4000" b="1" dirty="0">
                <a:latin typeface="Bahnschrift Light" panose="020B0502040204020203" pitchFamily="34" charset="0"/>
              </a:rPr>
              <a:t>“ </a:t>
            </a:r>
            <a:r>
              <a:rPr lang="en-US" sz="4000" b="1" u="sng" dirty="0">
                <a:latin typeface="Bahnschrift Light" panose="020B0502040204020203" pitchFamily="34" charset="0"/>
              </a:rPr>
              <a:t>I’m the one</a:t>
            </a:r>
            <a:r>
              <a:rPr lang="en-US" sz="4000" b="1" dirty="0">
                <a:latin typeface="Bahnschrift Light" panose="020B0502040204020203" pitchFamily="34" charset="0"/>
              </a:rPr>
              <a:t>!</a:t>
            </a:r>
            <a:r>
              <a:rPr lang="en-US" sz="4000" dirty="0">
                <a:latin typeface="Bahnschrift Light" panose="020B0502040204020203" pitchFamily="34" charset="0"/>
              </a:rPr>
              <a:t>” 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26C5AB-C5F2-4F44-B59F-20DD816DD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83367-8FC7-4909-8626-C01F1CBAA17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555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CBCA4-878B-49F2-A7AF-C42EAB855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Corinthians 5:15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9267C-D656-4423-B316-F18E06E825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“and He died for all,” </a:t>
            </a:r>
          </a:p>
          <a:p>
            <a:r>
              <a:rPr lang="en-US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“That those who live </a:t>
            </a:r>
            <a:r>
              <a:rPr lang="en-US" sz="4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 live no longer for themselves</a:t>
            </a:r>
            <a:r>
              <a:rPr lang="en-US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,”</a:t>
            </a:r>
          </a:p>
          <a:p>
            <a:r>
              <a:rPr lang="en-US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“but for </a:t>
            </a:r>
            <a:r>
              <a:rPr lang="en-US" sz="4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Him who died for them </a:t>
            </a:r>
            <a:r>
              <a:rPr lang="en-US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rose again.”  Hebrews 5: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7-9</a:t>
            </a:r>
            <a:endParaRPr lang="en-US" sz="4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B1958F-AB4D-42DE-A3E9-8D71998BB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83367-8FC7-4909-8626-C01F1CBAA17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755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A95E6-885A-4927-94D8-0F63489E6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latin typeface="Bahnschrift Light" panose="020B0502040204020203" pitchFamily="34" charset="0"/>
              </a:rPr>
              <a:t>Romans 14:9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6518F-890C-41C4-BFDB-D75D721C9B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b="1" i="1" dirty="0"/>
          </a:p>
          <a:p>
            <a:r>
              <a:rPr lang="en-US" sz="5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“For to this end Christ died and rose and lived again, </a:t>
            </a:r>
          </a:p>
          <a:p>
            <a:r>
              <a:rPr lang="en-US" sz="5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He might be Lord of both the dead and the living.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37EC5E-81EB-407A-8777-13E4310A3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83367-8FC7-4909-8626-C01F1CBAA17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56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4E047-0BD9-4A11-8BB5-9366E5D15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66651"/>
            <a:ext cx="1170432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did Jesus die for us?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30832-7D07-4CBF-9AB6-CD6C14D83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" y="1825625"/>
            <a:ext cx="11859065" cy="4898732"/>
          </a:xfrm>
        </p:spPr>
        <p:txBody>
          <a:bodyPr>
            <a:normAutofit lnSpcReduction="10000"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Romans 5:6, </a:t>
            </a:r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“For when we were still without strength, in due time Christ died for the ungodly”</a:t>
            </a:r>
          </a:p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Romans 5:8,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“But God demonstrates His own love toward us, in that while we were still sinners, Christ died for us.” </a:t>
            </a:r>
          </a:p>
          <a:p>
            <a:pPr lvl="0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Corinthians 15:3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“For I delivered to you first of all that which I also received: that Christ died for our sins according to the Scriptures,”</a:t>
            </a:r>
          </a:p>
          <a:p>
            <a:pPr marL="0" indent="0">
              <a:buNone/>
            </a:pPr>
            <a:r>
              <a:rPr lang="en-US" i="1" dirty="0"/>
              <a:t> 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6241E8-5A22-491D-BC50-03826BEFC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83367-8FC7-4909-8626-C01F1CBAA17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373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2DA43-4C91-45F5-8A1D-18FD6BA65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CONCLUSION:</a:t>
            </a:r>
            <a:r>
              <a:rPr lang="en-US" b="1" dirty="0"/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Peter 2:24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CD5D4-F986-4F3E-9024-386F4FE84B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5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“who Himself bore our sins in His own body on the tree, that we, having died to sins, might live for righteousness—by whose stripes you were healed.”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CAD9AD-D63B-4134-8328-1E1CFA240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83367-8FC7-4909-8626-C01F1CBAA17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066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154</Words>
  <Application>Microsoft Office PowerPoint</Application>
  <PresentationFormat>Widescreen</PresentationFormat>
  <Paragraphs>31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Aharoni</vt:lpstr>
      <vt:lpstr>Arial</vt:lpstr>
      <vt:lpstr>Arial Black</vt:lpstr>
      <vt:lpstr>Bahnschrift Light</vt:lpstr>
      <vt:lpstr>Calibri</vt:lpstr>
      <vt:lpstr>Calibri Light</vt:lpstr>
      <vt:lpstr>Times New Roman</vt:lpstr>
      <vt:lpstr>Office Theme</vt:lpstr>
      <vt:lpstr> I’m the One! Luke 22:63-71; 23:1-25</vt:lpstr>
      <vt:lpstr>What did Jesus pay for you? </vt:lpstr>
      <vt:lpstr>2 Corinthians 5:15</vt:lpstr>
      <vt:lpstr>Romans 14:9</vt:lpstr>
      <vt:lpstr>Why did Jesus die for us?</vt:lpstr>
      <vt:lpstr>CONCLUSION: 1 Peter 2:24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Dennis Scroggins</dc:creator>
  <cp:lastModifiedBy>Dennis Scroggins</cp:lastModifiedBy>
  <cp:revision>14</cp:revision>
  <dcterms:created xsi:type="dcterms:W3CDTF">2019-09-21T18:10:43Z</dcterms:created>
  <dcterms:modified xsi:type="dcterms:W3CDTF">2019-10-04T23:19:39Z</dcterms:modified>
</cp:coreProperties>
</file>