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01" r:id="rId5"/>
    <p:sldId id="302" r:id="rId6"/>
    <p:sldId id="290" r:id="rId7"/>
    <p:sldId id="277" r:id="rId8"/>
    <p:sldId id="303" r:id="rId9"/>
    <p:sldId id="315" r:id="rId10"/>
    <p:sldId id="304" r:id="rId11"/>
    <p:sldId id="305" r:id="rId12"/>
    <p:sldId id="307" r:id="rId13"/>
    <p:sldId id="308" r:id="rId14"/>
    <p:sldId id="306" r:id="rId15"/>
    <p:sldId id="314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109" d="100"/>
          <a:sy n="109" d="100"/>
        </p:scale>
        <p:origin x="114" y="17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2589-CB2F-4003-801D-095B67490E73}" type="datetimeFigureOut">
              <a:rPr lang="en-US"/>
              <a:t>1/13/2022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4844B-5D5D-4D8E-9E71-6B297DF4019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D4DBF-746C-4C25-853D-8A1CBE8404F4}" type="datetimeFigureOut">
              <a:rPr lang="en-US"/>
              <a:t>1/13/2022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0FDE7-FE71-46E3-9512-437B13AD5F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4812" y="1524000"/>
            <a:ext cx="8839201" cy="3200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813" y="4876800"/>
            <a:ext cx="7162799" cy="990600"/>
          </a:xfrm>
        </p:spPr>
        <p:txBody>
          <a:bodyPr lIns="91440"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5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7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429000"/>
            <a:ext cx="9601201" cy="22860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7543800" cy="1066800"/>
          </a:xfrm>
        </p:spPr>
        <p:txBody>
          <a:bodyPr lIns="91440" anchor="t"/>
          <a:lstStyle>
            <a:lvl1pPr marL="0" indent="0">
              <a:spcBef>
                <a:spcPts val="0"/>
              </a:spcBef>
              <a:buNone/>
              <a:defRPr sz="2000" cap="all" spc="25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828800"/>
            <a:ext cx="4648199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828801"/>
            <a:ext cx="4648202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7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4646376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438400"/>
            <a:ext cx="4648199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676400"/>
            <a:ext cx="464820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438400"/>
            <a:ext cx="4648201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3" y="685800"/>
            <a:ext cx="548497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3372" y="0"/>
            <a:ext cx="67954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4812" y="0"/>
            <a:ext cx="6704012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685800"/>
            <a:ext cx="42672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4724400"/>
            <a:ext cx="4267200" cy="1447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75812" y="685801"/>
            <a:ext cx="1219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685800"/>
            <a:ext cx="8153399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4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9412" y="6400801"/>
            <a:ext cx="13200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C1F7-A9E9-4D8B-8C97-C74523B2CF2A}" type="datetimeFigureOut">
              <a:rPr lang="en-US"/>
              <a:pPr/>
              <a:t>1/13/2022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5812" y="6400801"/>
            <a:ext cx="12192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42E4-2CCF-42F6-9D92-ED56803513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20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Font typeface="Century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1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16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468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3503A-0249-481E-A0C0-5B4E5B161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E7B07-147A-4773-9589-E99D01DF0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2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23BCBA-EE3D-4020-8ED2-21B917BBA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4813" y="1219200"/>
            <a:ext cx="8839201" cy="3200400"/>
          </a:xfrm>
        </p:spPr>
        <p:txBody>
          <a:bodyPr/>
          <a:lstStyle/>
          <a:p>
            <a:r>
              <a:rPr lang="en-US" sz="8000" dirty="0"/>
              <a:t>TAKING ON GOD’S CHARACTER</a:t>
            </a:r>
            <a:endParaRPr lang="en-US" sz="6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A42D147-1BB5-4049-96F8-AAE5C6D5B7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cap="none" dirty="0">
                <a:solidFill>
                  <a:schemeClr val="tx1"/>
                </a:solidFill>
              </a:rPr>
              <a:t>Colossians 3:5-17</a:t>
            </a:r>
          </a:p>
        </p:txBody>
      </p:sp>
    </p:spTree>
    <p:extLst>
      <p:ext uri="{BB962C8B-B14F-4D97-AF65-F5344CB8AC3E}">
        <p14:creationId xmlns:p14="http://schemas.microsoft.com/office/powerpoint/2010/main" val="233469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89295" y="228600"/>
            <a:ext cx="9601200" cy="1143000"/>
          </a:xfrm>
        </p:spPr>
        <p:txBody>
          <a:bodyPr>
            <a:noAutofit/>
          </a:bodyPr>
          <a:lstStyle/>
          <a:p>
            <a:r>
              <a:rPr lang="en-US" sz="3200" dirty="0"/>
              <a:t>GODLINESS CONSISTS OF TWO DISTINCT BUT COMPLEMENTARY TRAITS: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8330" y="1371600"/>
            <a:ext cx="10058398" cy="5105400"/>
          </a:xfrm>
        </p:spPr>
        <p:txBody>
          <a:bodyPr>
            <a:noAutofit/>
          </a:bodyPr>
          <a:lstStyle/>
          <a:p>
            <a:r>
              <a:rPr lang="en-US" sz="3100" dirty="0"/>
              <a:t>GOD-CENTEREDNESS- which we call dedication to God</a:t>
            </a:r>
          </a:p>
          <a:p>
            <a:r>
              <a:rPr lang="en-US" sz="3100" dirty="0"/>
              <a:t>GODLIKENESS -  which we call character in a Christian</a:t>
            </a:r>
          </a:p>
          <a:p>
            <a:r>
              <a:rPr lang="en-US" sz="3100" dirty="0"/>
              <a:t>Godly character flows out of dedication to God</a:t>
            </a:r>
          </a:p>
          <a:p>
            <a:r>
              <a:rPr lang="en-US" sz="3100" dirty="0"/>
              <a:t>Confirms reality of Dedication in Practical Way:</a:t>
            </a:r>
          </a:p>
          <a:p>
            <a:r>
              <a:rPr lang="en-US" sz="3100" dirty="0"/>
              <a:t>Things we may DO</a:t>
            </a:r>
          </a:p>
          <a:p>
            <a:r>
              <a:rPr lang="en-US" sz="3100" dirty="0"/>
              <a:t>Expressing a REVERENCE FOR GOD</a:t>
            </a:r>
          </a:p>
          <a:p>
            <a:r>
              <a:rPr lang="en-US" sz="3100" dirty="0"/>
              <a:t>Lifting our hearts in WORSHIP TO HIM</a:t>
            </a:r>
          </a:p>
        </p:txBody>
      </p:sp>
    </p:spTree>
    <p:extLst>
      <p:ext uri="{BB962C8B-B14F-4D97-AF65-F5344CB8AC3E}">
        <p14:creationId xmlns:p14="http://schemas.microsoft.com/office/powerpoint/2010/main" val="42027355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447800"/>
          </a:xfrm>
        </p:spPr>
        <p:txBody>
          <a:bodyPr>
            <a:noAutofit/>
          </a:bodyPr>
          <a:lstStyle/>
          <a:p>
            <a:r>
              <a:rPr lang="en-US" sz="3600" dirty="0"/>
              <a:t>WE MAY DEMONSTRATE THE GENUINENESS OF OUR DEDICATION TO GOD BY: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981200"/>
            <a:ext cx="9601200" cy="4572000"/>
          </a:xfrm>
        </p:spPr>
        <p:txBody>
          <a:bodyPr>
            <a:normAutofit/>
          </a:bodyPr>
          <a:lstStyle/>
          <a:p>
            <a:r>
              <a:rPr lang="en-US" sz="3600" dirty="0"/>
              <a:t>Our Earnest Desire to be Like Him</a:t>
            </a:r>
          </a:p>
          <a:p>
            <a:r>
              <a:rPr lang="en-US" sz="3600" dirty="0"/>
              <a:t>Our Sincere Effort to be Like Him</a:t>
            </a:r>
          </a:p>
          <a:p>
            <a:pPr marL="0" indent="0">
              <a:buNone/>
            </a:pPr>
            <a:r>
              <a:rPr lang="en-US" sz="3600" dirty="0"/>
              <a:t>MUST DEVELOP A GOD-LIKE CHARACTER</a:t>
            </a:r>
          </a:p>
          <a:p>
            <a:r>
              <a:rPr lang="en-US" sz="3600" dirty="0"/>
              <a:t>Galatians 5:22,23 “. . . love, joy, peace, longsuffering, kindness, goodness, faithfulness, gentleness, self-control.” </a:t>
            </a:r>
          </a:p>
        </p:txBody>
      </p:sp>
    </p:spTree>
    <p:extLst>
      <p:ext uri="{BB962C8B-B14F-4D97-AF65-F5344CB8AC3E}">
        <p14:creationId xmlns:p14="http://schemas.microsoft.com/office/powerpoint/2010/main" val="4262793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15669"/>
            <a:ext cx="96012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ADD SUCH TRAITS AS: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494692"/>
            <a:ext cx="102108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Holiness – Hebrews 12:14</a:t>
            </a:r>
          </a:p>
          <a:p>
            <a:r>
              <a:rPr lang="en-US" sz="3600" dirty="0"/>
              <a:t>Humility – Titus 3:2</a:t>
            </a:r>
          </a:p>
          <a:p>
            <a:r>
              <a:rPr lang="en-US" sz="3600" dirty="0"/>
              <a:t>Compassion – Exemplified by God in Psalm 78:38</a:t>
            </a:r>
          </a:p>
          <a:p>
            <a:r>
              <a:rPr lang="en-US" sz="3600" dirty="0"/>
              <a:t>Forbearance – Ephesians 4:2</a:t>
            </a:r>
          </a:p>
          <a:p>
            <a:r>
              <a:rPr lang="en-US" sz="3600" dirty="0"/>
              <a:t>Contentment – Hebrews 13:5</a:t>
            </a:r>
          </a:p>
          <a:p>
            <a:r>
              <a:rPr lang="en-US" sz="3600" dirty="0"/>
              <a:t>Thankfulness – 1 Thessalonians 5:16-18</a:t>
            </a:r>
          </a:p>
          <a:p>
            <a:r>
              <a:rPr lang="en-US" sz="3600" dirty="0"/>
              <a:t>Sincerity – Philippians 1:9,10</a:t>
            </a:r>
          </a:p>
          <a:p>
            <a:r>
              <a:rPr lang="en-US" sz="3600" dirty="0"/>
              <a:t>Perseverance – Hebrews 12:1-3</a:t>
            </a:r>
          </a:p>
        </p:txBody>
      </p:sp>
    </p:spTree>
    <p:extLst>
      <p:ext uri="{BB962C8B-B14F-4D97-AF65-F5344CB8AC3E}">
        <p14:creationId xmlns:p14="http://schemas.microsoft.com/office/powerpoint/2010/main" val="19713199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15669"/>
            <a:ext cx="96012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ADD SUCH TRAITS AS: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494692"/>
            <a:ext cx="102108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Holiness – Hebrews 12:14</a:t>
            </a:r>
          </a:p>
          <a:p>
            <a:r>
              <a:rPr lang="en-US" sz="3600" dirty="0"/>
              <a:t>Humility – Titus 3:2</a:t>
            </a:r>
          </a:p>
          <a:p>
            <a:r>
              <a:rPr lang="en-US" sz="3600" dirty="0"/>
              <a:t>Compassion – Exemplified by God in Psalm 78:38</a:t>
            </a:r>
          </a:p>
          <a:p>
            <a:r>
              <a:rPr lang="en-US" sz="3600" dirty="0"/>
              <a:t>Forbearance – Ephesians 4:2</a:t>
            </a:r>
          </a:p>
          <a:p>
            <a:r>
              <a:rPr lang="en-US" sz="3600" dirty="0"/>
              <a:t>Contentment – Hebrews 13:5</a:t>
            </a:r>
          </a:p>
          <a:p>
            <a:r>
              <a:rPr lang="en-US" sz="3600" dirty="0"/>
              <a:t>Thankfulness – 1 Thessalonians 5:16-18</a:t>
            </a:r>
          </a:p>
          <a:p>
            <a:r>
              <a:rPr lang="en-US" sz="3600" dirty="0"/>
              <a:t>Sincerity – Philippians 1:9,10</a:t>
            </a:r>
          </a:p>
          <a:p>
            <a:r>
              <a:rPr lang="en-US" sz="3600" dirty="0"/>
              <a:t>Perseverance – Hebrews 12:1-3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539179-C17F-48EE-81EE-FC783C18C3FB}"/>
              </a:ext>
            </a:extLst>
          </p:cNvPr>
          <p:cNvSpPr txBox="1"/>
          <p:nvPr/>
        </p:nvSpPr>
        <p:spPr>
          <a:xfrm rot="20863623">
            <a:off x="1937579" y="1674607"/>
            <a:ext cx="8705310" cy="330808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“I can’t work on all of these!”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TRUE: If left to our own devices!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These traits are the “fruit of the spirit-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The result of His work within us!</a:t>
            </a:r>
          </a:p>
        </p:txBody>
      </p:sp>
    </p:spTree>
    <p:extLst>
      <p:ext uri="{BB962C8B-B14F-4D97-AF65-F5344CB8AC3E}">
        <p14:creationId xmlns:p14="http://schemas.microsoft.com/office/powerpoint/2010/main" val="3644690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0"/>
            <a:ext cx="9601200" cy="1524000"/>
          </a:xfrm>
        </p:spPr>
        <p:txBody>
          <a:bodyPr>
            <a:normAutofit/>
          </a:bodyPr>
          <a:lstStyle/>
          <a:p>
            <a:r>
              <a:rPr lang="en-US" sz="4800" dirty="0"/>
              <a:t>WE MUST CULTIVATE THE RIGHT MOTIVE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2224" y="1524000"/>
            <a:ext cx="9601200" cy="4876800"/>
          </a:xfrm>
        </p:spPr>
        <p:txBody>
          <a:bodyPr>
            <a:noAutofit/>
          </a:bodyPr>
          <a:lstStyle/>
          <a:p>
            <a:r>
              <a:rPr lang="en-US" sz="3000" dirty="0"/>
              <a:t>Often motives are self-centered instead of God-centered</a:t>
            </a:r>
          </a:p>
          <a:p>
            <a:r>
              <a:rPr lang="en-US" sz="3000" dirty="0"/>
              <a:t>Want to maintain our reputation</a:t>
            </a:r>
          </a:p>
          <a:p>
            <a:r>
              <a:rPr lang="en-US" sz="3000" dirty="0"/>
              <a:t>Want to feel good about ourselves</a:t>
            </a:r>
          </a:p>
          <a:p>
            <a:r>
              <a:rPr lang="en-US" sz="3000" dirty="0"/>
              <a:t>May seek to live a decent &amp; moral life</a:t>
            </a:r>
          </a:p>
          <a:p>
            <a:r>
              <a:rPr lang="en-US" sz="3000" dirty="0"/>
              <a:t>May seek to do good deeds because of ethics instilled since childhood</a:t>
            </a:r>
          </a:p>
          <a:p>
            <a:r>
              <a:rPr lang="en-US" sz="3000" dirty="0"/>
              <a:t>BUT that motivation is never related to God &amp; is not acceptable to Him!</a:t>
            </a:r>
          </a:p>
        </p:txBody>
      </p:sp>
    </p:spTree>
    <p:extLst>
      <p:ext uri="{BB962C8B-B14F-4D97-AF65-F5344CB8AC3E}">
        <p14:creationId xmlns:p14="http://schemas.microsoft.com/office/powerpoint/2010/main" val="19638650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</p:spPr>
        <p:txBody>
          <a:bodyPr>
            <a:noAutofit/>
          </a:bodyPr>
          <a:lstStyle/>
          <a:p>
            <a:r>
              <a:rPr lang="en-US" dirty="0"/>
              <a:t>THE POWER FOR A GODLY LIFE COMES FROM THE RISEN CHRIST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676400"/>
            <a:ext cx="9601200" cy="4876800"/>
          </a:xfrm>
        </p:spPr>
        <p:txBody>
          <a:bodyPr>
            <a:normAutofit/>
          </a:bodyPr>
          <a:lstStyle/>
          <a:p>
            <a:r>
              <a:rPr lang="en-US" sz="4000" dirty="0"/>
              <a:t>This Power comes through our relationship with Him</a:t>
            </a:r>
          </a:p>
          <a:p>
            <a:r>
              <a:rPr lang="en-US" sz="4000" dirty="0"/>
              <a:t>John 15:1-8 “I am the true vine…”</a:t>
            </a:r>
          </a:p>
          <a:p>
            <a:r>
              <a:rPr lang="en-US" sz="4000" dirty="0"/>
              <a:t>Branches are dependent upon the main trunk</a:t>
            </a:r>
          </a:p>
          <a:p>
            <a:r>
              <a:rPr lang="en-US" sz="4000" dirty="0"/>
              <a:t>ONLY by abiding in Him can we bring forth the right kind of fruit</a:t>
            </a:r>
          </a:p>
        </p:txBody>
      </p:sp>
    </p:spTree>
    <p:extLst>
      <p:ext uri="{BB962C8B-B14F-4D97-AF65-F5344CB8AC3E}">
        <p14:creationId xmlns:p14="http://schemas.microsoft.com/office/powerpoint/2010/main" val="18435498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WHAT DOES IT MEAN TO ABIDE IN CHRIST?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00200"/>
            <a:ext cx="99822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/>
              <a:t>A continual act by which the Christian sets aside everything which he might derive from his own wisdom, strength, merit, to draw all from Christ</a:t>
            </a:r>
          </a:p>
          <a:p>
            <a:r>
              <a:rPr lang="en-US" sz="3600" dirty="0"/>
              <a:t>“Living In Christ” – Colossians 2:6,7</a:t>
            </a:r>
          </a:p>
          <a:p>
            <a:r>
              <a:rPr lang="en-US" sz="3600" dirty="0"/>
              <a:t>All the wisdom for living the life of a Christian found in Christ – not man-made philosophies &amp; traditions – Colossians 2:2-4, 8-10</a:t>
            </a:r>
          </a:p>
          <a:p>
            <a:r>
              <a:rPr lang="en-US" sz="3600" dirty="0"/>
              <a:t>Must set aside any dependence on our wisdom</a:t>
            </a:r>
          </a:p>
          <a:p>
            <a:r>
              <a:rPr lang="en-US" sz="3600" dirty="0"/>
              <a:t>Must set aside any dependence on our own strength of character</a:t>
            </a:r>
          </a:p>
          <a:p>
            <a:r>
              <a:rPr lang="en-US" sz="3600" dirty="0"/>
              <a:t>Must DRAW all we need from Christ!</a:t>
            </a:r>
          </a:p>
        </p:txBody>
      </p:sp>
    </p:spTree>
    <p:extLst>
      <p:ext uri="{BB962C8B-B14F-4D97-AF65-F5344CB8AC3E}">
        <p14:creationId xmlns:p14="http://schemas.microsoft.com/office/powerpoint/2010/main" val="16669250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990600"/>
          </a:xfrm>
        </p:spPr>
        <p:txBody>
          <a:bodyPr>
            <a:noAutofit/>
          </a:bodyPr>
          <a:lstStyle/>
          <a:p>
            <a:r>
              <a:rPr lang="en-US" dirty="0"/>
              <a:t>THIS FAITH MUST BE EXPRESSED CONCRETELY BY PRAYER TO HIM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524000"/>
            <a:ext cx="96012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/>
              <a:t>Psalm 119:33-37</a:t>
            </a:r>
          </a:p>
          <a:p>
            <a:r>
              <a:rPr lang="en-US" sz="3600" dirty="0"/>
              <a:t>“Teach me, O Lord, the way of Your statutes”</a:t>
            </a:r>
          </a:p>
          <a:p>
            <a:r>
              <a:rPr lang="en-US" sz="3600" dirty="0"/>
              <a:t>“I shall keep it to the end.”</a:t>
            </a:r>
          </a:p>
          <a:p>
            <a:r>
              <a:rPr lang="en-US" sz="3600" dirty="0"/>
              <a:t>“Give me understanding, and I shall keep Your law”</a:t>
            </a:r>
          </a:p>
          <a:p>
            <a:r>
              <a:rPr lang="en-US" sz="3600" dirty="0"/>
              <a:t>“I shall observe it with my whole heart.”</a:t>
            </a:r>
          </a:p>
          <a:p>
            <a:r>
              <a:rPr lang="en-US" sz="3600" dirty="0"/>
              <a:t>“Make me walk in the path of Your commandments, For I delight in it.”</a:t>
            </a:r>
          </a:p>
          <a:p>
            <a:r>
              <a:rPr lang="en-US" sz="3600" dirty="0"/>
              <a:t>“Incline my heart to Your testimonies, and not to covetousness.”</a:t>
            </a:r>
          </a:p>
          <a:p>
            <a:r>
              <a:rPr lang="en-US" sz="3600" dirty="0"/>
              <a:t>“Turn away my eyes from looking at worthless things and revive me in Your way.”</a:t>
            </a:r>
          </a:p>
        </p:txBody>
      </p:sp>
    </p:spTree>
    <p:extLst>
      <p:ext uri="{BB962C8B-B14F-4D97-AF65-F5344CB8AC3E}">
        <p14:creationId xmlns:p14="http://schemas.microsoft.com/office/powerpoint/2010/main" val="20319056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066800"/>
          </a:xfrm>
        </p:spPr>
        <p:txBody>
          <a:bodyPr>
            <a:noAutofit/>
          </a:bodyPr>
          <a:lstStyle/>
          <a:p>
            <a:r>
              <a:rPr lang="en-US" sz="3600" dirty="0"/>
              <a:t>WE MUST BEHOLD THE GLORY OF CHRIST IN HIS WORD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22874" y="1676400"/>
            <a:ext cx="9601200" cy="47244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2 Corinthians 3:18 “beholding as in a mirror the glory of the Lord”</a:t>
            </a:r>
          </a:p>
          <a:p>
            <a:r>
              <a:rPr lang="en-US" sz="3600" dirty="0"/>
              <a:t>We are constantly being transformed more and more into His image</a:t>
            </a:r>
          </a:p>
          <a:p>
            <a:r>
              <a:rPr lang="en-US" sz="3600" dirty="0"/>
              <a:t>Observing His character, His attributes and His will in every page of Scripture</a:t>
            </a:r>
          </a:p>
          <a:p>
            <a:r>
              <a:rPr lang="en-US" sz="3600" dirty="0"/>
              <a:t>We are enabled by the Holy Spirit to progressively manifest the grace of godly character</a:t>
            </a:r>
          </a:p>
        </p:txBody>
      </p:sp>
    </p:spTree>
    <p:extLst>
      <p:ext uri="{BB962C8B-B14F-4D97-AF65-F5344CB8AC3E}">
        <p14:creationId xmlns:p14="http://schemas.microsoft.com/office/powerpoint/2010/main" val="732008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2286000"/>
          </a:xfrm>
        </p:spPr>
        <p:txBody>
          <a:bodyPr>
            <a:noAutofit/>
          </a:bodyPr>
          <a:lstStyle/>
          <a:p>
            <a:r>
              <a:rPr lang="en-US" sz="5400" i="1" dirty="0"/>
              <a:t>WHAT KIND OF RELATIONSHIP ARE WE TO HAVE WITH CHRIST?</a:t>
            </a:r>
            <a:endParaRPr lang="en-US" sz="3200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2743200"/>
            <a:ext cx="9601200" cy="3810000"/>
          </a:xfrm>
        </p:spPr>
        <p:txBody>
          <a:bodyPr>
            <a:normAutofit/>
          </a:bodyPr>
          <a:lstStyle/>
          <a:p>
            <a:r>
              <a:rPr lang="en-US" sz="3600" dirty="0"/>
              <a:t>It is expressed by beholding Him in His Word!</a:t>
            </a:r>
          </a:p>
          <a:p>
            <a:r>
              <a:rPr lang="en-US" sz="3600" dirty="0"/>
              <a:t>It is established by depending upon His in Prayer!</a:t>
            </a:r>
          </a:p>
          <a:p>
            <a:r>
              <a:rPr lang="en-US" sz="3600" dirty="0"/>
              <a:t>We Draw from Him the Power for a godly life!</a:t>
            </a:r>
          </a:p>
        </p:txBody>
      </p:sp>
    </p:spTree>
    <p:extLst>
      <p:ext uri="{BB962C8B-B14F-4D97-AF65-F5344CB8AC3E}">
        <p14:creationId xmlns:p14="http://schemas.microsoft.com/office/powerpoint/2010/main" val="3837569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Woodgrain 16x9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115" id="{6D802E96-7B24-457C-A326-69AF839D4486}" vid="{C3FFE3C6-9A62-4BEA-9FE0-A8BC12B9BCCA}"/>
    </a:ext>
  </a:extLst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1360511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TP102801114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706531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20563B-C646-42AF-9D0D-76DF086793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35E791-7449-4708-8DE9-182EC4D8A134}">
  <ds:schemaRefs>
    <ds:schemaRef ds:uri="4873beb7-5857-4685-be1f-d57550cc96c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EB9514F-6A45-47F4-BC6D-A865E29717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Woodgrain nature presentation (widescreen)</Template>
  <TotalTime>3322</TotalTime>
  <Words>651</Words>
  <Application>Microsoft Office PowerPoint</Application>
  <PresentationFormat>Custom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Century</vt:lpstr>
      <vt:lpstr>Woodgrain 16x9</vt:lpstr>
      <vt:lpstr>PowerPoint Presentation</vt:lpstr>
      <vt:lpstr>TAKING ON GOD’S CHARACTER</vt:lpstr>
      <vt:lpstr>GODLINESS CONSISTS OF TWO DISTINCT BUT COMPLEMENTARY TRAITS:</vt:lpstr>
      <vt:lpstr>WE MAY DEMONSTRATE THE GENUINENESS OF OUR DEDICATION TO GOD BY:</vt:lpstr>
      <vt:lpstr>ADD SUCH TRAITS AS:</vt:lpstr>
      <vt:lpstr>ADD SUCH TRAITS AS:</vt:lpstr>
      <vt:lpstr>WE MUST CULTIVATE THE RIGHT MOTIVE</vt:lpstr>
      <vt:lpstr>THE POWER FOR A GODLY LIFE COMES FROM THE RISEN CHRIST</vt:lpstr>
      <vt:lpstr>WHAT DOES IT MEAN TO ABIDE IN CHRIST?</vt:lpstr>
      <vt:lpstr>THIS FAITH MUST BE EXPRESSED CONCRETELY BY PRAYER TO HIM</vt:lpstr>
      <vt:lpstr>WE MUST BEHOLD THE GLORY OF CHRIST IN HIS WORD</vt:lpstr>
      <vt:lpstr>WHAT KIND OF RELATIONSHIP ARE WE TO HAVE WITH CHRIST?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68</cp:revision>
  <dcterms:created xsi:type="dcterms:W3CDTF">2021-12-03T23:42:37Z</dcterms:created>
  <dcterms:modified xsi:type="dcterms:W3CDTF">2022-01-14T01:27:02Z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