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1" r:id="rId5"/>
    <p:sldId id="302" r:id="rId6"/>
    <p:sldId id="290" r:id="rId7"/>
    <p:sldId id="277" r:id="rId8"/>
    <p:sldId id="303" r:id="rId9"/>
    <p:sldId id="304" r:id="rId10"/>
    <p:sldId id="305" r:id="rId11"/>
    <p:sldId id="307" r:id="rId12"/>
    <p:sldId id="308" r:id="rId13"/>
    <p:sldId id="306" r:id="rId14"/>
    <p:sldId id="309" r:id="rId15"/>
    <p:sldId id="310" r:id="rId16"/>
    <p:sldId id="311" r:id="rId17"/>
    <p:sldId id="312" r:id="rId18"/>
    <p:sldId id="313" r:id="rId19"/>
    <p:sldId id="314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1/4/2022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1/4/2022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1/4/2022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3503A-0249-481E-A0C0-5B4E5B161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E7B07-147A-4773-9589-E99D01DF0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23BCBA-EE3D-4020-8ED2-21B917BBA8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“EXECISE YOURSELF TOWARD GODLINESS”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A42D147-1BB5-4049-96F8-AAE5C6D5B7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cap="none" dirty="0">
                <a:solidFill>
                  <a:schemeClr val="tx1"/>
                </a:solidFill>
              </a:rPr>
              <a:t>1 Timothy 4:1-9</a:t>
            </a:r>
          </a:p>
        </p:txBody>
      </p:sp>
    </p:spTree>
    <p:extLst>
      <p:ext uri="{BB962C8B-B14F-4D97-AF65-F5344CB8AC3E}">
        <p14:creationId xmlns:p14="http://schemas.microsoft.com/office/powerpoint/2010/main" val="233469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89295" y="228600"/>
            <a:ext cx="9601200" cy="1143000"/>
          </a:xfrm>
        </p:spPr>
        <p:txBody>
          <a:bodyPr>
            <a:noAutofit/>
          </a:bodyPr>
          <a:lstStyle/>
          <a:p>
            <a:r>
              <a:rPr lang="en-US" sz="3200" dirty="0"/>
              <a:t>TRAINING OURSELVES UNTO GODLINESS INVOLVES: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8330" y="1371600"/>
            <a:ext cx="10058398" cy="5105400"/>
          </a:xfrm>
        </p:spPr>
        <p:txBody>
          <a:bodyPr>
            <a:noAutofit/>
          </a:bodyPr>
          <a:lstStyle/>
          <a:p>
            <a:r>
              <a:rPr lang="en-US" sz="3200" dirty="0"/>
              <a:t>Commitment- Athlete in training</a:t>
            </a:r>
          </a:p>
          <a:p>
            <a:r>
              <a:rPr lang="en-US" sz="3200" dirty="0"/>
              <a:t>Hebrews 12:14 NKJV 14 </a:t>
            </a:r>
            <a:r>
              <a:rPr lang="en-US" sz="3200" u="sng" dirty="0"/>
              <a:t>Pursue</a:t>
            </a:r>
            <a:r>
              <a:rPr lang="en-US" sz="3200" dirty="0"/>
              <a:t> peace with all people, and </a:t>
            </a:r>
            <a:r>
              <a:rPr lang="en-US" sz="3200" u="sng" dirty="0"/>
              <a:t>holiness</a:t>
            </a:r>
            <a:r>
              <a:rPr lang="en-US" sz="3200" dirty="0"/>
              <a:t>, without which no one will see the Lord:”</a:t>
            </a:r>
          </a:p>
          <a:p>
            <a:r>
              <a:rPr lang="en-US" sz="3200" dirty="0"/>
              <a:t>2 Peter 1:5-7 NKJV 5 But also for this very reason, giving all diligence, add to your faith virtue, …, to perseverance godliness, 7 to godliness brotherly kindness, and to brotherly kindness love.”</a:t>
            </a:r>
          </a:p>
          <a:p>
            <a:r>
              <a:rPr lang="en-US" sz="3200" dirty="0"/>
              <a:t>Learning From a Skilled Teacher -  Must have a competent teacher or coach.</a:t>
            </a:r>
          </a:p>
        </p:txBody>
      </p:sp>
    </p:spTree>
    <p:extLst>
      <p:ext uri="{BB962C8B-B14F-4D97-AF65-F5344CB8AC3E}">
        <p14:creationId xmlns:p14="http://schemas.microsoft.com/office/powerpoint/2010/main" val="42027355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39" end="3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charRg st="139" end="33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charRg st="139" end="33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charRg st="139" end="3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337" end="4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charRg st="337" end="4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charRg st="337" end="4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charRg st="337" end="4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447800"/>
          </a:xfrm>
        </p:spPr>
        <p:txBody>
          <a:bodyPr>
            <a:noAutofit/>
          </a:bodyPr>
          <a:lstStyle/>
          <a:p>
            <a:r>
              <a:rPr lang="en-US" sz="3600" dirty="0"/>
              <a:t>WE MUST WORK AT FILLING OUR MINDS WITH THE BIBLICAL EXPRESSIONS OF THESE TRUTHS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981200"/>
            <a:ext cx="9601200" cy="4572000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Must apply them in our lives until we are transformed into God-fearing people</a:t>
            </a:r>
          </a:p>
          <a:p>
            <a:r>
              <a:rPr lang="en-US" sz="3600" dirty="0"/>
              <a:t>Must spend time practicing the attributes of God</a:t>
            </a:r>
          </a:p>
          <a:p>
            <a:r>
              <a:rPr lang="en-US" sz="3600" dirty="0"/>
              <a:t>Isaiah 57:15 “a contrite &amp; humble spirit”</a:t>
            </a:r>
          </a:p>
          <a:p>
            <a:r>
              <a:rPr lang="en-US" sz="3600" dirty="0"/>
              <a:t>Isaiah 66:1,2 “who trembles at My word.”</a:t>
            </a:r>
          </a:p>
          <a:p>
            <a:r>
              <a:rPr lang="en-US" sz="3600" dirty="0"/>
              <a:t>God Himself exemplifies humility – We ask God to help us develop this trait in our lives</a:t>
            </a:r>
          </a:p>
        </p:txBody>
      </p:sp>
    </p:spTree>
    <p:extLst>
      <p:ext uri="{BB962C8B-B14F-4D97-AF65-F5344CB8AC3E}">
        <p14:creationId xmlns:p14="http://schemas.microsoft.com/office/powerpoint/2010/main" val="4262793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15669"/>
            <a:ext cx="9601200" cy="11430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IMPORTANCE OF USING THE WORD OF GOD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494692"/>
            <a:ext cx="75438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Word of God plays a crucial role in or growth in godliness</a:t>
            </a:r>
          </a:p>
          <a:p>
            <a:r>
              <a:rPr lang="en-US" sz="3600" dirty="0"/>
              <a:t>How we spend our time varies according to the method of intake:</a:t>
            </a:r>
          </a:p>
          <a:p>
            <a:r>
              <a:rPr lang="en-US" sz="3600" dirty="0"/>
              <a:t>Hearing – Romans 10:17</a:t>
            </a:r>
          </a:p>
          <a:p>
            <a:r>
              <a:rPr lang="en-US" sz="3600" dirty="0"/>
              <a:t>Reading – Luke 4:16-21</a:t>
            </a:r>
          </a:p>
          <a:p>
            <a:r>
              <a:rPr lang="en-US" sz="3600" dirty="0"/>
              <a:t>Studying – 2 Timothy 2:15</a:t>
            </a:r>
          </a:p>
          <a:p>
            <a:r>
              <a:rPr lang="en-US" sz="3600" dirty="0"/>
              <a:t>Memorizing – Matthew 19:17; 1John 2:3</a:t>
            </a:r>
          </a:p>
          <a:p>
            <a:r>
              <a:rPr lang="en-US" sz="3600" dirty="0"/>
              <a:t>Meditating – Psalm 1:2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94A34C-3935-456C-A1FB-10E631263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881" y="2925952"/>
            <a:ext cx="3381375" cy="3733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8B4BE4-FAE7-4CFA-A5C5-0336D8A039F1}"/>
              </a:ext>
            </a:extLst>
          </p:cNvPr>
          <p:cNvSpPr/>
          <p:nvPr/>
        </p:nvSpPr>
        <p:spPr>
          <a:xfrm rot="3133582">
            <a:off x="7795720" y="4487698"/>
            <a:ext cx="3031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Hearing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05602-833F-495C-A109-5EDD7A7FE1AC}"/>
              </a:ext>
            </a:extLst>
          </p:cNvPr>
          <p:cNvSpPr/>
          <p:nvPr/>
        </p:nvSpPr>
        <p:spPr>
          <a:xfrm rot="3952644">
            <a:off x="8794289" y="4067660"/>
            <a:ext cx="17540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Reading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E9A003-CAC6-4A77-ADE6-DFBF46B84367}"/>
              </a:ext>
            </a:extLst>
          </p:cNvPr>
          <p:cNvSpPr/>
          <p:nvPr/>
        </p:nvSpPr>
        <p:spPr>
          <a:xfrm rot="5400000">
            <a:off x="9221167" y="3702251"/>
            <a:ext cx="19143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Studying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E1CA37-F837-4B0E-9EE7-E563094465FE}"/>
              </a:ext>
            </a:extLst>
          </p:cNvPr>
          <p:cNvSpPr/>
          <p:nvPr/>
        </p:nvSpPr>
        <p:spPr>
          <a:xfrm rot="6297183">
            <a:off x="9445568" y="4172255"/>
            <a:ext cx="24609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Memorizing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3E964-8C2B-437A-AA0A-C6A368808462}"/>
              </a:ext>
            </a:extLst>
          </p:cNvPr>
          <p:cNvSpPr/>
          <p:nvPr/>
        </p:nvSpPr>
        <p:spPr>
          <a:xfrm rot="19251723">
            <a:off x="10004268" y="5197318"/>
            <a:ext cx="20297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Meditating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13199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524000"/>
          </a:xfrm>
        </p:spPr>
        <p:txBody>
          <a:bodyPr>
            <a:normAutofit/>
          </a:bodyPr>
          <a:lstStyle/>
          <a:p>
            <a:r>
              <a:rPr lang="en-US" sz="4800" dirty="0"/>
              <a:t>WHAT THE PSALMIST SAYS ABOUT THE WORD OF GOD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057400"/>
            <a:ext cx="9601200" cy="4495800"/>
          </a:xfrm>
        </p:spPr>
        <p:txBody>
          <a:bodyPr>
            <a:normAutofit/>
          </a:bodyPr>
          <a:lstStyle/>
          <a:p>
            <a:r>
              <a:rPr lang="en-US" sz="4000" dirty="0"/>
              <a:t>Psalm 119:15-24 “meditate on Your precepts,  And contemplate Your ways.  I will delight myself in Your statutes; I will not forget Your word.”</a:t>
            </a:r>
          </a:p>
          <a:p>
            <a:r>
              <a:rPr lang="en-US" sz="4000" dirty="0"/>
              <a:t>Benefits realized when we are loyal to God’s Word</a:t>
            </a:r>
          </a:p>
          <a:p>
            <a:r>
              <a:rPr lang="en-US" sz="4000" dirty="0"/>
              <a:t>Applicable today?  YES!</a:t>
            </a:r>
          </a:p>
        </p:txBody>
      </p:sp>
    </p:spTree>
    <p:extLst>
      <p:ext uri="{BB962C8B-B14F-4D97-AF65-F5344CB8AC3E}">
        <p14:creationId xmlns:p14="http://schemas.microsoft.com/office/powerpoint/2010/main" val="1963865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914400"/>
          </a:xfrm>
        </p:spPr>
        <p:txBody>
          <a:bodyPr>
            <a:normAutofit/>
          </a:bodyPr>
          <a:lstStyle/>
          <a:p>
            <a:r>
              <a:rPr lang="en-US" sz="4800" dirty="0"/>
              <a:t>HEARING THE WORD OF GOD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600200"/>
            <a:ext cx="9601200" cy="49530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Spiritual Error: “We are living in a day when this method tends to be lightly regarded by many people as being a somewhat ineffective means of learning spiritual truth.”</a:t>
            </a:r>
          </a:p>
          <a:p>
            <a:r>
              <a:rPr lang="en-US" sz="3600" dirty="0"/>
              <a:t>The Lord has given His church people who are gifted to teach us the truths of His word.</a:t>
            </a:r>
          </a:p>
          <a:p>
            <a:r>
              <a:rPr lang="en-US" sz="3600" dirty="0"/>
              <a:t>We need to heed those whom He has given for this purpose.</a:t>
            </a:r>
          </a:p>
        </p:txBody>
      </p:sp>
    </p:spTree>
    <p:extLst>
      <p:ext uri="{BB962C8B-B14F-4D97-AF65-F5344CB8AC3E}">
        <p14:creationId xmlns:p14="http://schemas.microsoft.com/office/powerpoint/2010/main" val="18435498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914400"/>
          </a:xfrm>
        </p:spPr>
        <p:txBody>
          <a:bodyPr>
            <a:normAutofit/>
          </a:bodyPr>
          <a:lstStyle/>
          <a:p>
            <a:r>
              <a:rPr lang="en-US" sz="4800" dirty="0"/>
              <a:t>HEARING THE WORD OF GOD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600200"/>
            <a:ext cx="9601200" cy="49530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Most do not have the time of ability to search on our own the “whole will of God” (Acts 20:27)</a:t>
            </a:r>
          </a:p>
          <a:p>
            <a:r>
              <a:rPr lang="en-US" sz="3600" dirty="0"/>
              <a:t>Need to engage in a regular study of God’s word with others</a:t>
            </a:r>
          </a:p>
          <a:p>
            <a:r>
              <a:rPr lang="en-US" sz="3600" dirty="0"/>
              <a:t>It is the glory of kings to search out a matter (Proverbs 25:2)</a:t>
            </a:r>
          </a:p>
          <a:p>
            <a:r>
              <a:rPr lang="en-US" sz="3600" dirty="0"/>
              <a:t>It is the glory of Christians to search the Scriptures – Acts 17:11</a:t>
            </a:r>
          </a:p>
        </p:txBody>
      </p:sp>
    </p:spTree>
    <p:extLst>
      <p:ext uri="{BB962C8B-B14F-4D97-AF65-F5344CB8AC3E}">
        <p14:creationId xmlns:p14="http://schemas.microsoft.com/office/powerpoint/2010/main" val="1666925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914400"/>
          </a:xfrm>
        </p:spPr>
        <p:txBody>
          <a:bodyPr>
            <a:normAutofit/>
          </a:bodyPr>
          <a:lstStyle/>
          <a:p>
            <a:r>
              <a:rPr lang="en-US" sz="4800" dirty="0"/>
              <a:t>HEARING THE WORD OF GOD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295400"/>
            <a:ext cx="9601200" cy="52578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Scriptures Provide Four Things: Romans 15:4-7</a:t>
            </a:r>
          </a:p>
          <a:p>
            <a:r>
              <a:rPr lang="en-US" sz="3600" dirty="0"/>
              <a:t>1.	Knowledge – “written for our learning”</a:t>
            </a:r>
          </a:p>
          <a:p>
            <a:r>
              <a:rPr lang="en-US" sz="3600" dirty="0"/>
              <a:t>2.	Patience – essential to fight of faith – 1Timothy 6:11</a:t>
            </a:r>
          </a:p>
          <a:p>
            <a:r>
              <a:rPr lang="en-US" sz="3600" dirty="0"/>
              <a:t>3.	Comfort – God comforts us – 2 Corinthians 1:3-7</a:t>
            </a:r>
          </a:p>
          <a:p>
            <a:r>
              <a:rPr lang="en-US" sz="3600" dirty="0"/>
              <a:t>4.	Hope of eternal life – word gives us this hope – 1 Peter 1:21-25</a:t>
            </a:r>
          </a:p>
        </p:txBody>
      </p:sp>
    </p:spTree>
    <p:extLst>
      <p:ext uri="{BB962C8B-B14F-4D97-AF65-F5344CB8AC3E}">
        <p14:creationId xmlns:p14="http://schemas.microsoft.com/office/powerpoint/2010/main" val="20319056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828800"/>
          </a:xfrm>
        </p:spPr>
        <p:txBody>
          <a:bodyPr>
            <a:noAutofit/>
          </a:bodyPr>
          <a:lstStyle/>
          <a:p>
            <a:r>
              <a:rPr lang="en-US" sz="3600" dirty="0"/>
              <a:t>ONE REASON THE HEARING OF THE WORD HAS FALLEN INTO LOW ESTEEM IS THAT WE DO NOT OBEY GOD’S TEACHING IN REVELATION 1:3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286000"/>
            <a:ext cx="9601200" cy="42672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Too often we listen to be entertained, not instructed</a:t>
            </a:r>
          </a:p>
          <a:p>
            <a:r>
              <a:rPr lang="en-US" sz="3600" dirty="0"/>
              <a:t>Too often we seek to be “moved” emotionally rather that be moved to obedience</a:t>
            </a:r>
          </a:p>
          <a:p>
            <a:r>
              <a:rPr lang="en-US" sz="3600" dirty="0"/>
              <a:t>It is as if we HATE instruction – Psalm 50:15,17</a:t>
            </a:r>
          </a:p>
          <a:p>
            <a:r>
              <a:rPr lang="en-US" sz="3600" dirty="0"/>
              <a:t>Do not take to HEART what we hear &amp; apply it in our daily lives</a:t>
            </a:r>
          </a:p>
          <a:p>
            <a:r>
              <a:rPr lang="en-US" sz="3600" dirty="0"/>
              <a:t>Too often we are like those in 2 Timothy 4:3</a:t>
            </a:r>
          </a:p>
        </p:txBody>
      </p:sp>
    </p:spTree>
    <p:extLst>
      <p:ext uri="{BB962C8B-B14F-4D97-AF65-F5344CB8AC3E}">
        <p14:creationId xmlns:p14="http://schemas.microsoft.com/office/powerpoint/2010/main" val="732008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447800"/>
          </a:xfrm>
        </p:spPr>
        <p:txBody>
          <a:bodyPr>
            <a:noAutofit/>
          </a:bodyPr>
          <a:lstStyle/>
          <a:p>
            <a:r>
              <a:rPr lang="en-US" sz="3600" dirty="0"/>
              <a:t>SOMETIMES WE ARE HARDLY DIFFERENT FROM THE JEWS OF EZEKIEL’S TIME 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905000"/>
            <a:ext cx="96012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Ezekiel 33:31 – “they sit before your as My people, &amp; they hear your words, but they do not do them…”</a:t>
            </a:r>
          </a:p>
          <a:p>
            <a:r>
              <a:rPr lang="en-US" sz="3600" dirty="0"/>
              <a:t>To his audience he is nothing more than a singer with a beautiful voice who plays an instrument well.  Ezekiel 33:32</a:t>
            </a:r>
          </a:p>
          <a:p>
            <a:r>
              <a:rPr lang="en-US" sz="3600" dirty="0"/>
              <a:t>Musician must practice to become proficient</a:t>
            </a:r>
          </a:p>
          <a:p>
            <a:r>
              <a:rPr lang="en-US" sz="3600" dirty="0"/>
              <a:t>Unless we put into practice God’s word, and practice of faith – won’t accomplish much!</a:t>
            </a:r>
          </a:p>
        </p:txBody>
      </p:sp>
    </p:spTree>
    <p:extLst>
      <p:ext uri="{BB962C8B-B14F-4D97-AF65-F5344CB8AC3E}">
        <p14:creationId xmlns:p14="http://schemas.microsoft.com/office/powerpoint/2010/main" val="34173551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219200"/>
          </a:xfrm>
        </p:spPr>
        <p:txBody>
          <a:bodyPr>
            <a:noAutofit/>
          </a:bodyPr>
          <a:lstStyle/>
          <a:p>
            <a:r>
              <a:rPr lang="en-US" sz="4800" dirty="0"/>
              <a:t>WHY DO SOME BECOME FAILURES?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1600200"/>
            <a:ext cx="96012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It is because they fail to stress dependance of GOD’S WORD!</a:t>
            </a:r>
          </a:p>
          <a:p>
            <a:r>
              <a:rPr lang="en-US" sz="3600" dirty="0"/>
              <a:t>To the Jews – Ezekiel was just an entertainer!</a:t>
            </a:r>
          </a:p>
          <a:p>
            <a:r>
              <a:rPr lang="en-US" sz="3600" dirty="0"/>
              <a:t>They had no intention of putting into practice what they heard!</a:t>
            </a:r>
          </a:p>
          <a:p>
            <a:r>
              <a:rPr lang="en-US" sz="3600" dirty="0"/>
              <a:t>“Whew!  At least I don’t have to listen to him </a:t>
            </a:r>
            <a:r>
              <a:rPr lang="en-US" sz="3600" dirty="0" err="1"/>
              <a:t>til</a:t>
            </a:r>
            <a:r>
              <a:rPr lang="en-US" sz="3600" dirty="0"/>
              <a:t> next Sunday!”</a:t>
            </a:r>
          </a:p>
          <a:p>
            <a:r>
              <a:rPr lang="en-US" sz="3600" dirty="0"/>
              <a:t>What must we do if we are to be faithful?</a:t>
            </a:r>
          </a:p>
          <a:p>
            <a:r>
              <a:rPr lang="en-US" sz="3600" dirty="0"/>
              <a:t>PRACTICE GODLINESS!</a:t>
            </a:r>
          </a:p>
        </p:txBody>
      </p:sp>
    </p:spTree>
    <p:extLst>
      <p:ext uri="{BB962C8B-B14F-4D97-AF65-F5344CB8AC3E}">
        <p14:creationId xmlns:p14="http://schemas.microsoft.com/office/powerpoint/2010/main" val="1919756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905000"/>
          </a:xfrm>
        </p:spPr>
        <p:txBody>
          <a:bodyPr>
            <a:noAutofit/>
          </a:bodyPr>
          <a:lstStyle/>
          <a:p>
            <a:r>
              <a:rPr lang="en-US" sz="4800" dirty="0"/>
              <a:t>WHAT ARE YOU GOING TO DO BETWEEN NOW &amp; NEXT SUNDAY?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286000"/>
            <a:ext cx="9601200" cy="4267200"/>
          </a:xfrm>
        </p:spPr>
        <p:txBody>
          <a:bodyPr>
            <a:normAutofit/>
          </a:bodyPr>
          <a:lstStyle/>
          <a:p>
            <a:r>
              <a:rPr lang="en-US" sz="3600" dirty="0"/>
              <a:t>Who or What are you going to listen to?</a:t>
            </a:r>
          </a:p>
          <a:p>
            <a:r>
              <a:rPr lang="en-US" sz="3600" dirty="0"/>
              <a:t>Your Cell phone?</a:t>
            </a:r>
          </a:p>
          <a:p>
            <a:r>
              <a:rPr lang="en-US" sz="3600" dirty="0"/>
              <a:t>How about God’s Word?</a:t>
            </a:r>
          </a:p>
          <a:p>
            <a:r>
              <a:rPr lang="en-US" sz="3600" dirty="0"/>
              <a:t>Are you even going to STUDY His Word at all this week?</a:t>
            </a:r>
          </a:p>
          <a:p>
            <a:r>
              <a:rPr lang="en-US" sz="3600" dirty="0"/>
              <a:t>A godly man/woman will do just that!</a:t>
            </a:r>
          </a:p>
        </p:txBody>
      </p:sp>
    </p:spTree>
    <p:extLst>
      <p:ext uri="{BB962C8B-B14F-4D97-AF65-F5344CB8AC3E}">
        <p14:creationId xmlns:p14="http://schemas.microsoft.com/office/powerpoint/2010/main" val="24719271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905000"/>
          </a:xfrm>
        </p:spPr>
        <p:txBody>
          <a:bodyPr>
            <a:noAutofit/>
          </a:bodyPr>
          <a:lstStyle/>
          <a:p>
            <a:r>
              <a:rPr lang="en-US" sz="4800" dirty="0"/>
              <a:t>“Tell me, what did you think about while you were sitting there?”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286000"/>
            <a:ext cx="9601200" cy="609600"/>
          </a:xfrm>
        </p:spPr>
        <p:txBody>
          <a:bodyPr>
            <a:normAutofit/>
          </a:bodyPr>
          <a:lstStyle/>
          <a:p>
            <a:r>
              <a:rPr lang="en-US" sz="3600" dirty="0"/>
              <a:t>“I thought about the words on the coin.”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A97430-1CBE-4282-99E3-EB23160F3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612" y="3020663"/>
            <a:ext cx="6319302" cy="355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25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2286000"/>
          </a:xfrm>
        </p:spPr>
        <p:txBody>
          <a:bodyPr>
            <a:noAutofit/>
          </a:bodyPr>
          <a:lstStyle/>
          <a:p>
            <a:r>
              <a:rPr lang="en-US" sz="4400" dirty="0"/>
              <a:t>THE TYPE OF HEARING OF THE WORD THAT GOD COMMENDS IS ILLUSTRATED BY THE BEREAN CHRISTIANS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743200"/>
            <a:ext cx="9601200" cy="38100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Acts 17:11 “…were more fair-minded than those in Thessalonica, in that they received the word with all readiness, and searched the Scriptures daily to find out whether these things were so.”</a:t>
            </a:r>
          </a:p>
          <a:p>
            <a:r>
              <a:rPr lang="en-US" sz="3600" dirty="0"/>
              <a:t>It is a rebuke to us today who scarcely remember beyond the auditorium door what we heard in the sermon Sunday morning.</a:t>
            </a:r>
          </a:p>
        </p:txBody>
      </p:sp>
    </p:spTree>
    <p:extLst>
      <p:ext uri="{BB962C8B-B14F-4D97-AF65-F5344CB8AC3E}">
        <p14:creationId xmlns:p14="http://schemas.microsoft.com/office/powerpoint/2010/main" val="33010776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2286000"/>
          </a:xfrm>
        </p:spPr>
        <p:txBody>
          <a:bodyPr>
            <a:noAutofit/>
          </a:bodyPr>
          <a:lstStyle/>
          <a:p>
            <a:r>
              <a:rPr lang="en-US" sz="5400" dirty="0"/>
              <a:t>IT IS THE KNOWLEDGE OF THE TRUTH THAT LEADS TO GODLINESS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30324" y="2743200"/>
            <a:ext cx="9601200" cy="3810000"/>
          </a:xfrm>
        </p:spPr>
        <p:txBody>
          <a:bodyPr>
            <a:normAutofit/>
          </a:bodyPr>
          <a:lstStyle/>
          <a:p>
            <a:r>
              <a:rPr lang="en-US" sz="3600" dirty="0"/>
              <a:t>Titus 1:1 “…acknowledgement of the truth which accords with godliness.”</a:t>
            </a:r>
          </a:p>
          <a:p>
            <a:r>
              <a:rPr lang="en-US" sz="3600" dirty="0"/>
              <a:t>We must HEAR the WORD as the Berean Christians heard Paul – </a:t>
            </a:r>
          </a:p>
          <a:p>
            <a:r>
              <a:rPr lang="en-US" sz="3600" dirty="0"/>
              <a:t>With great eagerness &amp; an intent to OBEY!</a:t>
            </a:r>
          </a:p>
        </p:txBody>
      </p:sp>
    </p:spTree>
    <p:extLst>
      <p:ext uri="{BB962C8B-B14F-4D97-AF65-F5344CB8AC3E}">
        <p14:creationId xmlns:p14="http://schemas.microsoft.com/office/powerpoint/2010/main" val="3837569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115" id="{6D802E96-7B24-457C-A326-69AF839D4486}" vid="{C3FFE3C6-9A62-4BEA-9FE0-A8BC12B9BCCA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1360511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TP102801114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706531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EB9514F-6A45-47F4-BC6D-A865E2971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35E791-7449-4708-8DE9-182EC4D8A134}">
  <ds:schemaRefs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3222</TotalTime>
  <Words>912</Words>
  <Application>Microsoft Office PowerPoint</Application>
  <PresentationFormat>Custom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Century</vt:lpstr>
      <vt:lpstr>Woodgrain 16x9</vt:lpstr>
      <vt:lpstr>PowerPoint Presentation</vt:lpstr>
      <vt:lpstr>“EXECISE YOURSELF TOWARD GODLINESS”</vt:lpstr>
      <vt:lpstr>TRAINING OURSELVES UNTO GODLINESS INVOLVES:</vt:lpstr>
      <vt:lpstr>WE MUST WORK AT FILLING OUR MINDS WITH THE BIBLICAL EXPRESSIONS OF THESE TRUTHS</vt:lpstr>
      <vt:lpstr>THE IMPORTANCE OF USING THE WORD OF GOD</vt:lpstr>
      <vt:lpstr>WHAT THE PSALMIST SAYS ABOUT THE WORD OF GOD</vt:lpstr>
      <vt:lpstr>HEARING THE WORD OF GOD</vt:lpstr>
      <vt:lpstr>HEARING THE WORD OF GOD</vt:lpstr>
      <vt:lpstr>HEARING THE WORD OF GOD</vt:lpstr>
      <vt:lpstr>ONE REASON THE HEARING OF THE WORD HAS FALLEN INTO LOW ESTEEM IS THAT WE DO NOT OBEY GOD’S TEACHING IN REVELATION 1:3</vt:lpstr>
      <vt:lpstr>SOMETIMES WE ARE HARDLY DIFFERENT FROM THE JEWS OF EZEKIEL’S TIME </vt:lpstr>
      <vt:lpstr>WHY DO SOME BECOME FAILURES?</vt:lpstr>
      <vt:lpstr>WHAT ARE YOU GOING TO DO BETWEEN NOW &amp; NEXT SUNDAY?</vt:lpstr>
      <vt:lpstr>“Tell me, what did you think about while you were sitting there?”</vt:lpstr>
      <vt:lpstr>THE TYPE OF HEARING OF THE WORD THAT GOD COMMENDS IS ILLUSTRATED BY THE BEREAN CHRISTIANS</vt:lpstr>
      <vt:lpstr>IT IS THE KNOWLEDGE OF THE TRUTH THAT LEADS TO GODLINESS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57</cp:revision>
  <dcterms:created xsi:type="dcterms:W3CDTF">2021-12-03T23:42:37Z</dcterms:created>
  <dcterms:modified xsi:type="dcterms:W3CDTF">2022-01-06T00:29:47Z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