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</p:sldMasterIdLst>
  <p:sldIdLst>
    <p:sldId id="324" r:id="rId4"/>
    <p:sldId id="344" r:id="rId5"/>
    <p:sldId id="298" r:id="rId6"/>
    <p:sldId id="317" r:id="rId7"/>
    <p:sldId id="366" r:id="rId8"/>
    <p:sldId id="367" r:id="rId9"/>
    <p:sldId id="354" r:id="rId10"/>
    <p:sldId id="342" r:id="rId11"/>
    <p:sldId id="360" r:id="rId12"/>
    <p:sldId id="362" r:id="rId13"/>
    <p:sldId id="363" r:id="rId14"/>
    <p:sldId id="335" r:id="rId15"/>
    <p:sldId id="368" r:id="rId16"/>
    <p:sldId id="355" r:id="rId17"/>
    <p:sldId id="356" r:id="rId18"/>
    <p:sldId id="357" r:id="rId19"/>
    <p:sldId id="358" r:id="rId20"/>
  </p:sldIdLst>
  <p:sldSz cx="12192000" cy="6858000"/>
  <p:notesSz cx="6858000" cy="9144000"/>
  <p:embeddedFontLst>
    <p:embeddedFont>
      <p:font typeface="AR BERKLEY" panose="02000000000000000000" pitchFamily="2" charset="0"/>
      <p:regular r:id="rId21"/>
    </p:embeddedFon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72" y="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6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2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98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4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8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2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A1E0-D0EC-3EFF-64B1-FD81CA9A0508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1DB9B2-4DC5-57FD-2F89-E2E4CAA5FA8B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3AD3915-3C12-2FE5-DDB7-A88D07581C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AD86F0-8833-26C3-2E7D-AB8210B17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45" y="4597658"/>
            <a:ext cx="4730906" cy="10668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2293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Poor In Spirit – Humility –Desperately Need God</a:t>
            </a:r>
            <a:endParaRPr lang="en-US" sz="32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17BD4C-157C-B85C-3691-379D30497251}"/>
              </a:ext>
            </a:extLst>
          </p:cNvPr>
          <p:cNvSpPr txBox="1"/>
          <p:nvPr/>
        </p:nvSpPr>
        <p:spPr>
          <a:xfrm>
            <a:off x="1048818" y="2583888"/>
            <a:ext cx="10981592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Those who hunger and thirst for righteousness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AAE473-B029-9E89-C64B-CF664E510943}"/>
              </a:ext>
            </a:extLst>
          </p:cNvPr>
          <p:cNvSpPr txBox="1"/>
          <p:nvPr/>
        </p:nvSpPr>
        <p:spPr>
          <a:xfrm>
            <a:off x="1048818" y="3274391"/>
            <a:ext cx="6097424" cy="820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Merciful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008561-5B87-1490-F630-E6171F0ED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145" y="3924934"/>
            <a:ext cx="4767485" cy="10668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882093-AB2D-A19D-9D7C-18CEBA5D0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145" y="5270382"/>
            <a:ext cx="8321761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82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99CBDC-EC98-50C2-B186-BFED1DE0122C}"/>
              </a:ext>
            </a:extLst>
          </p:cNvPr>
          <p:cNvSpPr/>
          <p:nvPr/>
        </p:nvSpPr>
        <p:spPr>
          <a:xfrm>
            <a:off x="361337" y="265230"/>
            <a:ext cx="11469326" cy="4934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5:1-12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“Blessed are those who are persecuted for righteousness’ sake. For theirs is the kingdom of heaven.”</a:t>
            </a:r>
          </a:p>
          <a:p>
            <a:pPr algn="ctr">
              <a:lnSpc>
                <a:spcPct val="90000"/>
              </a:lnSpc>
            </a:pPr>
            <a:r>
              <a:rPr lang="en-US" sz="5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5:10-12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D879E-266A-71E3-07A5-6C2FD92AD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828" y="5117931"/>
            <a:ext cx="9047248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085342" y="628684"/>
            <a:ext cx="8238654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i="1" u="sng" dirty="0">
                <a:latin typeface="Arial Narrow" panose="020B0606020202030204" pitchFamily="34" charset="0"/>
                <a:cs typeface="Aldhabi" panose="020B0604020202020204" pitchFamily="2" charset="-78"/>
              </a:rPr>
              <a:t>WE HAVE A PROBLEM WITH THIS BEATITUDE!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68628" y="1890850"/>
            <a:ext cx="1022529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 dirty="0"/>
              <a:t>We get aggravated when little things, trivial things,  go wrong!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400" dirty="0"/>
              <a:t>TV Breaks – Cable Down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400" dirty="0"/>
              <a:t>Dishwasher won’t work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400" dirty="0"/>
              <a:t>Car won’t start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400" dirty="0"/>
              <a:t>Traffic problems – Road Rage</a:t>
            </a:r>
          </a:p>
        </p:txBody>
      </p:sp>
    </p:spTree>
    <p:extLst>
      <p:ext uri="{BB962C8B-B14F-4D97-AF65-F5344CB8AC3E}">
        <p14:creationId xmlns:p14="http://schemas.microsoft.com/office/powerpoint/2010/main" val="4003345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085342" y="628684"/>
            <a:ext cx="8238654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i="1" u="sng" dirty="0">
                <a:latin typeface="Arial Narrow" panose="020B0606020202030204" pitchFamily="34" charset="0"/>
                <a:cs typeface="Aldhabi" panose="020B0604020202020204" pitchFamily="2" charset="-78"/>
              </a:rPr>
              <a:t>WE HAVE A PROBLEM WITH THIS BEATITUDE!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68628" y="1890850"/>
            <a:ext cx="10225293" cy="4100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b="1" dirty="0"/>
              <a:t>We can hardly think of happiness when little things disturb us.</a:t>
            </a:r>
          </a:p>
          <a:p>
            <a:pPr marL="9144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How are we to think of happiness and positive things when under real trial, pain, suffering and persecution?</a:t>
            </a:r>
          </a:p>
        </p:txBody>
      </p:sp>
    </p:spTree>
    <p:extLst>
      <p:ext uri="{BB962C8B-B14F-4D97-AF65-F5344CB8AC3E}">
        <p14:creationId xmlns:p14="http://schemas.microsoft.com/office/powerpoint/2010/main" val="784829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085342" y="628684"/>
            <a:ext cx="8238654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i="1" u="sng" dirty="0">
                <a:latin typeface="Arial Narrow" panose="020B0606020202030204" pitchFamily="34" charset="0"/>
                <a:cs typeface="Aldhabi" panose="020B0604020202020204" pitchFamily="2" charset="-78"/>
              </a:rPr>
              <a:t>WE HAVE A PROBLEM WITH THIS BEATITUDE!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68628" y="2123577"/>
            <a:ext cx="10225293" cy="4105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The truly dedicated Christian knows the world, society and our community is a better place because of the way Christians live.</a:t>
            </a:r>
          </a:p>
          <a:p>
            <a:pPr marL="9144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Why are people laughing at us, hurt us, maim and kill us for being good?</a:t>
            </a:r>
          </a:p>
          <a:p>
            <a:pPr marL="9144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That’s hard for us to take!</a:t>
            </a:r>
          </a:p>
        </p:txBody>
      </p:sp>
    </p:spTree>
    <p:extLst>
      <p:ext uri="{BB962C8B-B14F-4D97-AF65-F5344CB8AC3E}">
        <p14:creationId xmlns:p14="http://schemas.microsoft.com/office/powerpoint/2010/main" val="3196319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7947" y="475046"/>
            <a:ext cx="8238654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CERTAIN TO MEET WITH PERSECUTION</a:t>
            </a:r>
            <a:endParaRPr lang="en-US" sz="28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16026" y="1921596"/>
            <a:ext cx="102252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200" dirty="0"/>
              <a:t>This Beatitude essential to the preservation of Faith in Jesus Christ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200" dirty="0"/>
              <a:t>It is essential for maintaining commitment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200" dirty="0"/>
              <a:t>It is essential so we don’t lose what we have gained as life goes 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200" dirty="0"/>
              <a:t>WHAT HAVE WE GAINED?</a:t>
            </a:r>
          </a:p>
        </p:txBody>
      </p:sp>
    </p:spTree>
    <p:extLst>
      <p:ext uri="{BB962C8B-B14F-4D97-AF65-F5344CB8AC3E}">
        <p14:creationId xmlns:p14="http://schemas.microsoft.com/office/powerpoint/2010/main" val="541184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06F79-CD95-EDD4-5031-1A4B6CF1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688289" y="2349908"/>
            <a:ext cx="5407269" cy="1222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F8846-D766-56A5-9D3A-7F70596F436A}"/>
              </a:ext>
            </a:extLst>
          </p:cNvPr>
          <p:cNvSpPr txBox="1"/>
          <p:nvPr/>
        </p:nvSpPr>
        <p:spPr>
          <a:xfrm>
            <a:off x="1031760" y="393565"/>
            <a:ext cx="10864232" cy="5876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Poor In Spirit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They That Mourn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</a:rPr>
              <a:t>The Meek / Gentle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hunger and thirst for righteousness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Merciful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Pure in Heart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Peacemakers</a:t>
            </a:r>
          </a:p>
          <a:p>
            <a:pPr marL="571500" indent="-5715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Those Who Have Been Persecuted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7C23A-7E92-6A7D-DC3C-BC37F0E2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53" r="13581"/>
          <a:stretch/>
        </p:blipFill>
        <p:spPr>
          <a:xfrm rot="5400000">
            <a:off x="440584" y="5100855"/>
            <a:ext cx="1182353" cy="1222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92F03B-E5BE-9931-7C16-66934B61879A}"/>
              </a:ext>
            </a:extLst>
          </p:cNvPr>
          <p:cNvSpPr/>
          <p:nvPr/>
        </p:nvSpPr>
        <p:spPr>
          <a:xfrm>
            <a:off x="1290245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73B1-B147-A08E-F5FC-3BC73BBF5069}"/>
              </a:ext>
            </a:extLst>
          </p:cNvPr>
          <p:cNvSpPr/>
          <p:nvPr/>
        </p:nvSpPr>
        <p:spPr>
          <a:xfrm>
            <a:off x="289699" y="5952390"/>
            <a:ext cx="483577" cy="5120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522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2888473" y="731107"/>
            <a:ext cx="8238654" cy="769441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PERSECUTION IS 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95005" y="1715004"/>
            <a:ext cx="102252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Marks that identify </a:t>
            </a:r>
            <a:r>
              <a:rPr lang="en-US" sz="3600" i="1" dirty="0"/>
              <a:t>ALL</a:t>
            </a:r>
            <a:r>
              <a:rPr lang="en-US" sz="3600" dirty="0"/>
              <a:t> Christians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Not for just </a:t>
            </a:r>
            <a:r>
              <a:rPr lang="en-US" sz="3600" i="1" dirty="0"/>
              <a:t>SOME</a:t>
            </a:r>
            <a:r>
              <a:rPr lang="en-US" sz="3600" dirty="0"/>
              <a:t> Christians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Are we being persecuted?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If not, </a:t>
            </a:r>
            <a:r>
              <a:rPr lang="en-US" sz="3600" i="1" dirty="0"/>
              <a:t>WHY NOT?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Persecution part of PURITY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Darkness cannot stand those who are light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/>
              <a:t>Either desires to become light, or is offended by its shining around him</a:t>
            </a:r>
          </a:p>
        </p:txBody>
      </p:sp>
    </p:spTree>
    <p:extLst>
      <p:ext uri="{BB962C8B-B14F-4D97-AF65-F5344CB8AC3E}">
        <p14:creationId xmlns:p14="http://schemas.microsoft.com/office/powerpoint/2010/main" val="3425251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36997" y="410931"/>
            <a:ext cx="8238654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Arial Narrow" panose="020B0606020202030204" pitchFamily="34" charset="0"/>
                <a:cs typeface="Aldhabi" panose="020B0604020202020204" pitchFamily="2" charset="-78"/>
              </a:rPr>
              <a:t>TRIAL &amp; SUFFERING PART OF THE TRIUMPH OF LIVING AS A CHRISTIAN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95005" y="1767493"/>
            <a:ext cx="10225293" cy="4551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Matthew 10:10,22 “wise as serpents and harmless as doves” “you will be hated”</a:t>
            </a:r>
          </a:p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John 15:18-20 “the world hates you” “they persecuted Me, they will also persecute you”</a:t>
            </a:r>
          </a:p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2 Timothy 3:12 “all who desire to live godly in Christ Jesus will suffer persecution.”</a:t>
            </a:r>
          </a:p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IF you are living a “CALLED OUT” life, your will have enemies and trials</a:t>
            </a:r>
          </a:p>
        </p:txBody>
      </p:sp>
    </p:spTree>
    <p:extLst>
      <p:ext uri="{BB962C8B-B14F-4D97-AF65-F5344CB8AC3E}">
        <p14:creationId xmlns:p14="http://schemas.microsoft.com/office/powerpoint/2010/main" val="206050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1064873" y="539133"/>
            <a:ext cx="1823182" cy="8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Beatitudes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36997" y="373229"/>
            <a:ext cx="8238654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THE HOW AND WHY OF PERSECUTION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366430" y="1686429"/>
            <a:ext cx="10225293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300" dirty="0"/>
              <a:t>Men do oppose God, and they will definitely oppose His servants – Matthew 21:33-40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/>
              <a:t>Why are we Persecuted?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Verse 12 “Righteousness’ sake”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Verse 11 “Falsely accused of evil”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1 Peter 4:15</a:t>
            </a:r>
            <a:endParaRPr lang="en-US" sz="3450" dirty="0"/>
          </a:p>
        </p:txBody>
      </p:sp>
    </p:spTree>
    <p:extLst>
      <p:ext uri="{BB962C8B-B14F-4D97-AF65-F5344CB8AC3E}">
        <p14:creationId xmlns:p14="http://schemas.microsoft.com/office/powerpoint/2010/main" val="42453313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1093" y="441064"/>
            <a:ext cx="8238654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HOW DOES THE WORLD PERSECUTE YOU?</a:t>
            </a:r>
            <a:endParaRPr lang="en-US" sz="28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887614"/>
            <a:ext cx="10755809" cy="412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Slander, mockery and seeking to destroy your character – Verse 11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People get vocal if they think your righteousness makes their wickedness stand out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IF you let your light shine – you are going to have trials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447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11093" y="441064"/>
            <a:ext cx="8238654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HOW DOES THE WORLD PERSECUTE YOU?</a:t>
            </a:r>
            <a:endParaRPr lang="en-US" sz="28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887614"/>
            <a:ext cx="10755809" cy="412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Apostles accused of drunkenness at Pentecost – Acts 2:13-15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Paul accused of being mad and beside himself – Acts 26:24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People say, “you’re too pushy, you can’t take away my rights, get out of my way….”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162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177768" y="598124"/>
            <a:ext cx="8238654" cy="83099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i="1" u="sng" dirty="0">
                <a:latin typeface="Arial Narrow" panose="020B0606020202030204" pitchFamily="34" charset="0"/>
                <a:cs typeface="Aldhabi" panose="020B0604020202020204" pitchFamily="2" charset="-78"/>
              </a:rPr>
              <a:t>“PREPARE FOR ABUSE.”</a:t>
            </a:r>
            <a:r>
              <a:rPr lang="en-US" sz="4800" u="sng" dirty="0">
                <a:latin typeface="Arial Narrow" panose="020B0606020202030204" pitchFamily="34" charset="0"/>
                <a:cs typeface="Aldhabi" panose="020B0604020202020204" pitchFamily="2" charset="-78"/>
              </a:rPr>
              <a:t> Jesus</a:t>
            </a:r>
            <a:endParaRPr lang="en-US" sz="32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63713" y="1715016"/>
            <a:ext cx="1075580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The world may take your property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Take your life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Jewish tradition says Isaiah was sawn asunder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John, Steven, all the apostles except John killed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Early church members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Christ Himself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Young people, “BE STRONG” and “BEWARE”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343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368268" y="474299"/>
            <a:ext cx="8238654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latin typeface="Arial Narrow" panose="020B0606020202030204" pitchFamily="34" charset="0"/>
                <a:cs typeface="Aldhabi" panose="020B0604020202020204" pitchFamily="2" charset="-78"/>
              </a:rPr>
              <a:t>REJOICE AND BE EXCEEDING GLAD [VS. 12]</a:t>
            </a:r>
            <a:endParaRPr lang="en-US" sz="32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805834"/>
            <a:ext cx="10755809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Why?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Marks you as true to the cause – Acts 5:41</a:t>
            </a: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“Happy are you” Verse  10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Others were persecuted; you are not the only one - Verse 12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The kingdom of heaven is yours – great is your reward in heaven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900" dirty="0"/>
              <a:t>NO MORE: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Tears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Heartaches, night, death, parting</a:t>
            </a:r>
          </a:p>
          <a:p>
            <a:pPr lvl="2" algn="ctr"/>
            <a:r>
              <a:rPr lang="en-US" sz="3200" dirty="0"/>
              <a:t>Full of Real &amp; Lasting Joy &amp; Happiness!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B75714-323E-CD81-571D-5D32CB708705}"/>
              </a:ext>
            </a:extLst>
          </p:cNvPr>
          <p:cNvSpPr txBox="1"/>
          <p:nvPr/>
        </p:nvSpPr>
        <p:spPr>
          <a:xfrm>
            <a:off x="7709497" y="4521654"/>
            <a:ext cx="4105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Suffering, persecution</a:t>
            </a:r>
          </a:p>
        </p:txBody>
      </p:sp>
    </p:spTree>
    <p:extLst>
      <p:ext uri="{BB962C8B-B14F-4D97-AF65-F5344CB8AC3E}">
        <p14:creationId xmlns:p14="http://schemas.microsoft.com/office/powerpoint/2010/main" val="12788089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206343" y="403100"/>
            <a:ext cx="8238654" cy="144655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Arial Narrow" panose="020B0606020202030204" pitchFamily="34" charset="0"/>
                <a:cs typeface="Aldhabi" panose="020B0604020202020204" pitchFamily="2" charset="-78"/>
              </a:rPr>
              <a:t>STOP TO THINK – WHAT VERDICT REALLY COUNTS?</a:t>
            </a:r>
            <a:endParaRPr lang="en-US" sz="28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869029"/>
            <a:ext cx="1075580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 world is not my judge and jury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God’s verdict is essential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He has chosen me in Christ – 1 Peter 2:9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 have come to Him in: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Poverty of spirit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Mourning for my sin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Obedience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Hungering &amp; thirsting for righteousness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23EEE1-4E20-955F-540B-769F4070196C}"/>
              </a:ext>
            </a:extLst>
          </p:cNvPr>
          <p:cNvSpPr txBox="1"/>
          <p:nvPr/>
        </p:nvSpPr>
        <p:spPr>
          <a:xfrm>
            <a:off x="6238875" y="3837986"/>
            <a:ext cx="5206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 life marked by Mercy</a:t>
            </a:r>
          </a:p>
          <a:p>
            <a:r>
              <a:rPr lang="en-US" sz="3200" dirty="0"/>
              <a:t>Purity of Heart</a:t>
            </a:r>
          </a:p>
          <a:p>
            <a:r>
              <a:rPr lang="en-US" sz="3200" dirty="0"/>
              <a:t>A Peacemaker, evangelizing </a:t>
            </a:r>
          </a:p>
        </p:txBody>
      </p:sp>
    </p:spTree>
    <p:extLst>
      <p:ext uri="{BB962C8B-B14F-4D97-AF65-F5344CB8AC3E}">
        <p14:creationId xmlns:p14="http://schemas.microsoft.com/office/powerpoint/2010/main" val="34171861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6173B-D23B-4184-A9CC-114C31693D92}"/>
              </a:ext>
            </a:extLst>
          </p:cNvPr>
          <p:cNvSpPr txBox="1"/>
          <p:nvPr/>
        </p:nvSpPr>
        <p:spPr>
          <a:xfrm>
            <a:off x="377228" y="457081"/>
            <a:ext cx="14430374" cy="1015663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u="sng" dirty="0">
                <a:latin typeface="Arial Narrow" panose="020B0606020202030204" pitchFamily="34" charset="0"/>
                <a:cs typeface="Aldhabi" panose="020B0604020202020204" pitchFamily="2" charset="-78"/>
              </a:rPr>
              <a:t>I AM SEALED UP IN GOD</a:t>
            </a:r>
            <a:endParaRPr lang="en-US" sz="4000" u="sng" dirty="0">
              <a:latin typeface="Arial Narrow" panose="020B0606020202030204" pitchFamily="34" charset="0"/>
              <a:cs typeface="Aldhabi" panose="020B06040202020202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058963" y="1694644"/>
            <a:ext cx="1075580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My Hope is with Him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Now What Can Anyone Do To ME?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Hebrews 13:6 “The LORD is my helper; I will not fear.  What can man do to me?”</a:t>
            </a:r>
          </a:p>
          <a:p>
            <a:pPr algn="ctr"/>
            <a:r>
              <a:rPr lang="en-US" sz="5400" dirty="0"/>
              <a:t>NOTHING!</a:t>
            </a:r>
          </a:p>
          <a:p>
            <a:pPr algn="ctr"/>
            <a:r>
              <a:rPr lang="en-US" sz="5400" dirty="0"/>
              <a:t>NOTHING AT ALL!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D0A58-4624-7E54-2654-382A1812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63" y="403100"/>
            <a:ext cx="1871634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14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8972</TotalTime>
  <Words>775</Words>
  <Application>Microsoft Office PowerPoint</Application>
  <PresentationFormat>Widescreen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 BERKLEY</vt:lpstr>
      <vt:lpstr>Arial Narrow</vt:lpstr>
      <vt:lpstr>Calibri Light</vt:lpstr>
      <vt:lpstr>Calibri</vt:lpstr>
      <vt:lpstr>Arial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Gailen Evans</cp:lastModifiedBy>
  <cp:revision>439</cp:revision>
  <dcterms:created xsi:type="dcterms:W3CDTF">2017-09-29T03:02:24Z</dcterms:created>
  <dcterms:modified xsi:type="dcterms:W3CDTF">2023-04-01T02:39:00Z</dcterms:modified>
</cp:coreProperties>
</file>