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342" r:id="rId4"/>
    <p:sldId id="324" r:id="rId5"/>
    <p:sldId id="344" r:id="rId6"/>
    <p:sldId id="298" r:id="rId7"/>
    <p:sldId id="317" r:id="rId8"/>
    <p:sldId id="354" r:id="rId9"/>
    <p:sldId id="360" r:id="rId10"/>
    <p:sldId id="362" r:id="rId11"/>
    <p:sldId id="363" r:id="rId12"/>
    <p:sldId id="335" r:id="rId13"/>
    <p:sldId id="355" r:id="rId14"/>
    <p:sldId id="356" r:id="rId15"/>
    <p:sldId id="357" r:id="rId16"/>
    <p:sldId id="358" r:id="rId17"/>
    <p:sldId id="364" r:id="rId18"/>
    <p:sldId id="365" r:id="rId19"/>
  </p:sldIdLst>
  <p:sldSz cx="12192000" cy="6858000"/>
  <p:notesSz cx="6858000" cy="9144000"/>
  <p:embeddedFontLst>
    <p:embeddedFont>
      <p:font typeface="AR BERKLEY" panose="02000000000000000000" pitchFamily="2" charset="0"/>
      <p:regular r:id="rId20"/>
    </p:embeddedFont>
    <p:embeddedFont>
      <p:font typeface="Arial Narrow" panose="020B0606020202030204" pitchFamily="3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32" y="3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806F79-CD95-EDD4-5031-1A4B6CF13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688289" y="2349908"/>
            <a:ext cx="5407269" cy="12220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2F8846-D766-56A5-9D3A-7F70596F436A}"/>
              </a:ext>
            </a:extLst>
          </p:cNvPr>
          <p:cNvSpPr txBox="1"/>
          <p:nvPr/>
        </p:nvSpPr>
        <p:spPr>
          <a:xfrm>
            <a:off x="1031760" y="393565"/>
            <a:ext cx="10864232" cy="5876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Poor In Spirit</a:t>
            </a: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They That Mourn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 Meek / Gentle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Those who hunger and thirst for righteousness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Merciful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Pure in Heart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Peacemakers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Those Who Have Been Persecuted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7C23A-7E92-6A7D-DC3C-BC37F0E27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53" r="13581"/>
          <a:stretch/>
        </p:blipFill>
        <p:spPr>
          <a:xfrm rot="5400000">
            <a:off x="440584" y="5100855"/>
            <a:ext cx="1182353" cy="12220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92F03B-E5BE-9931-7C16-66934B61879A}"/>
              </a:ext>
            </a:extLst>
          </p:cNvPr>
          <p:cNvSpPr/>
          <p:nvPr/>
        </p:nvSpPr>
        <p:spPr>
          <a:xfrm>
            <a:off x="1290245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8C73B1-B147-A08E-F5FC-3BC73BBF5069}"/>
              </a:ext>
            </a:extLst>
          </p:cNvPr>
          <p:cNvSpPr/>
          <p:nvPr/>
        </p:nvSpPr>
        <p:spPr>
          <a:xfrm>
            <a:off x="289699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52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5AD86F0-8833-26C3-2E7D-AB8210B17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145" y="4597658"/>
            <a:ext cx="4730906" cy="10668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2806F79-CD95-EDD4-5031-1A4B6CF13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688289" y="2349908"/>
            <a:ext cx="5407269" cy="12220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2F8846-D766-56A5-9D3A-7F70596F436A}"/>
              </a:ext>
            </a:extLst>
          </p:cNvPr>
          <p:cNvSpPr txBox="1"/>
          <p:nvPr/>
        </p:nvSpPr>
        <p:spPr>
          <a:xfrm>
            <a:off x="1031760" y="393565"/>
            <a:ext cx="10864232" cy="2293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Poor In Spirit – Humility –Desperately Need God</a:t>
            </a:r>
            <a:endParaRPr lang="en-US" sz="3200" dirty="0">
              <a:solidFill>
                <a:schemeClr val="bg1"/>
              </a:solidFill>
            </a:endParaRP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They That Mourn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 Meek / Gentle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7C23A-7E92-6A7D-DC3C-BC37F0E27E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553" r="13581"/>
          <a:stretch/>
        </p:blipFill>
        <p:spPr>
          <a:xfrm rot="5400000">
            <a:off x="440584" y="5100855"/>
            <a:ext cx="1182353" cy="12220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92F03B-E5BE-9931-7C16-66934B61879A}"/>
              </a:ext>
            </a:extLst>
          </p:cNvPr>
          <p:cNvSpPr/>
          <p:nvPr/>
        </p:nvSpPr>
        <p:spPr>
          <a:xfrm>
            <a:off x="1290245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8C73B1-B147-A08E-F5FC-3BC73BBF5069}"/>
              </a:ext>
            </a:extLst>
          </p:cNvPr>
          <p:cNvSpPr/>
          <p:nvPr/>
        </p:nvSpPr>
        <p:spPr>
          <a:xfrm>
            <a:off x="289699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17BD4C-157C-B85C-3691-379D30497251}"/>
              </a:ext>
            </a:extLst>
          </p:cNvPr>
          <p:cNvSpPr txBox="1"/>
          <p:nvPr/>
        </p:nvSpPr>
        <p:spPr>
          <a:xfrm>
            <a:off x="1048818" y="2583888"/>
            <a:ext cx="10981592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Those who hunger and thirst for righteousness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AAE473-B029-9E89-C64B-CF664E510943}"/>
              </a:ext>
            </a:extLst>
          </p:cNvPr>
          <p:cNvSpPr txBox="1"/>
          <p:nvPr/>
        </p:nvSpPr>
        <p:spPr>
          <a:xfrm>
            <a:off x="1048818" y="3274391"/>
            <a:ext cx="6097424" cy="820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Merciful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008561-5B87-1490-F630-E6171F0ED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145" y="3924934"/>
            <a:ext cx="4767485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82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361337" y="265230"/>
            <a:ext cx="11469326" cy="41311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5:1-12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“Blessed are the peacemakers, For they shall be called sons of God.”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5:9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BD879E-266A-71E3-07A5-6C2FD92AD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439" y="4648148"/>
            <a:ext cx="9047248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085342" y="628684"/>
            <a:ext cx="8238654" cy="1015663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i="1" u="sng" dirty="0">
                <a:latin typeface="Arial Narrow" panose="020B0606020202030204" pitchFamily="34" charset="0"/>
                <a:cs typeface="Aldhabi" panose="020B0604020202020204" pitchFamily="2" charset="-78"/>
              </a:rPr>
              <a:t>TWO GROUPS OF JEWS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68628" y="1890850"/>
            <a:ext cx="1022529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 dirty="0"/>
              <a:t>1.  Those who Hated Jesus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400" dirty="0"/>
              <a:t>Full of “war” – John 7:1,19,25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 dirty="0"/>
              <a:t>2.  The Common Jew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400" dirty="0"/>
              <a:t>Expected a “warlike king”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400" dirty="0"/>
              <a:t>Misguided in their view of the “New Kingdom”</a:t>
            </a:r>
          </a:p>
        </p:txBody>
      </p:sp>
    </p:spTree>
    <p:extLst>
      <p:ext uri="{BB962C8B-B14F-4D97-AF65-F5344CB8AC3E}">
        <p14:creationId xmlns:p14="http://schemas.microsoft.com/office/powerpoint/2010/main" val="4003345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17947" y="475046"/>
            <a:ext cx="8238654" cy="110799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600" u="sng" dirty="0">
                <a:latin typeface="Arial Narrow" panose="020B0606020202030204" pitchFamily="34" charset="0"/>
                <a:cs typeface="Aldhabi" panose="020B0604020202020204" pitchFamily="2" charset="-78"/>
              </a:rPr>
              <a:t>PEACE</a:t>
            </a:r>
            <a:endParaRPr lang="en-US" sz="44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16026" y="1759562"/>
            <a:ext cx="102252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God is the Father of all peace – 1 Corinthians 14:33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God’s nature is that of peace – 2 Corinthians 5:19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Is it any wonder “The Son of God” is called “The Prince of Peace?”  Isaiah 9:6; Colossians 1:2</a:t>
            </a:r>
            <a:r>
              <a:rPr lang="en-US" sz="38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5411848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17947" y="475046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PEACE MEANS: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95005" y="1715004"/>
            <a:ext cx="102252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3500" dirty="0"/>
              <a:t>εἰρηνοποι ς </a:t>
            </a:r>
            <a:r>
              <a:rPr lang="en-US" sz="3500" dirty="0"/>
              <a:t>eirēnopoios-  </a:t>
            </a:r>
            <a:r>
              <a:rPr lang="en-US" sz="3500" dirty="0" err="1"/>
              <a:t>pacificatory</a:t>
            </a:r>
            <a:r>
              <a:rPr lang="en-US" sz="3500" dirty="0"/>
              <a:t>, i.e. (subjectively) peaceable: — peacemaker. , “to make peace”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a peace-maker, one who cultivates peace and concord, Mt. 5:9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Greek Concept -  primarily denotes a state, not a relationship or attitude -  opposite of disturbance - absence of hostile feelings.”</a:t>
            </a:r>
          </a:p>
        </p:txBody>
      </p:sp>
    </p:spTree>
    <p:extLst>
      <p:ext uri="{BB962C8B-B14F-4D97-AF65-F5344CB8AC3E}">
        <p14:creationId xmlns:p14="http://schemas.microsoft.com/office/powerpoint/2010/main" val="3425251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36997" y="410931"/>
            <a:ext cx="8238654" cy="144655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PEACEMAKERS: WHO ARE THESE PEOPLE?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66430" y="2152498"/>
            <a:ext cx="102252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God Who has actively promoted PEACE requires the same of His children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Men are to be at peace with God</a:t>
            </a:r>
            <a:endParaRPr lang="en-US" sz="345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Why did Jesus DIE?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To make PEACE possible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Sin separates from God – Isaiah 59:1,2</a:t>
            </a:r>
          </a:p>
        </p:txBody>
      </p:sp>
    </p:spTree>
    <p:extLst>
      <p:ext uri="{BB962C8B-B14F-4D97-AF65-F5344CB8AC3E}">
        <p14:creationId xmlns:p14="http://schemas.microsoft.com/office/powerpoint/2010/main" val="206050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17947" y="475046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the condition of your heart?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85480" y="1819779"/>
            <a:ext cx="1022529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50" dirty="0"/>
              <a:t>Peace which Christ possessed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450" dirty="0"/>
              <a:t>Always at Peace within – Matthew 8:23-27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450" dirty="0"/>
              <a:t>When speaking to 5,000 who hungered for food when none was available – Luke 9:12-17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450" dirty="0"/>
              <a:t>More peace the closer He moved to Calvary – Mark 15:23; Luke 23:34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450" dirty="0"/>
              <a:t>WE have PEACE WITH GOD only when we partake of this PEACE OF JESUS</a:t>
            </a:r>
          </a:p>
        </p:txBody>
      </p:sp>
    </p:spTree>
    <p:extLst>
      <p:ext uri="{BB962C8B-B14F-4D97-AF65-F5344CB8AC3E}">
        <p14:creationId xmlns:p14="http://schemas.microsoft.com/office/powerpoint/2010/main" val="42453313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92333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>
                <a:latin typeface="Arial Narrow" panose="020B0606020202030204" pitchFamily="34" charset="0"/>
                <a:cs typeface="Aldhabi" panose="020B0604020202020204" pitchFamily="2" charset="-78"/>
              </a:rPr>
              <a:t>JESUS’ PEACE IS:</a:t>
            </a:r>
            <a:endParaRPr lang="en-US" sz="36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67391"/>
            <a:ext cx="10755809" cy="452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Peace of Heart and Life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Peace of Forgiveness and pardon experienced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Peace if Mercy Received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Romans 5:1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Gospel of PEACE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447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175432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MAN TO BE AT PEACE WITH HIMSELF</a:t>
            </a:r>
            <a:endParaRPr lang="en-US" sz="36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63713" y="1715016"/>
            <a:ext cx="1075580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To Do This: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Conscience Must be Clean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Forgiven through the Blood of Jesus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A  Relationship established and maintained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Our Obedience and Trust by Faith in the God of Peace establishes and Keep us at Peace with God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343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latin typeface="Arial Narrow" panose="020B0606020202030204" pitchFamily="34" charset="0"/>
                <a:cs typeface="Aldhabi" panose="020B0604020202020204" pitchFamily="2" charset="-78"/>
              </a:rPr>
              <a:t>MEN TO BE AT PEACE WITH OTHER MEN</a:t>
            </a:r>
            <a:endParaRPr lang="en-US" sz="32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2301134"/>
            <a:ext cx="1075580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Peace Jesus possessed to be Personal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900" dirty="0"/>
              <a:t>Must necessarily flow from us to others</a:t>
            </a: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900" dirty="0"/>
              <a:t>John 14:27 “Peace I leave with you, My peace I give to you; not as the world gives do I give to you…”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900" dirty="0"/>
              <a:t>“as the world gives” – False Peace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900" dirty="0"/>
              <a:t>Jesus does not represent “peace at any price”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900" dirty="0"/>
              <a:t>Peace of Jesus founded on TRUTH, RIGHTEOUSNESS and PURITY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900" dirty="0"/>
              <a:t>James 3:17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089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206343" y="403100"/>
            <a:ext cx="8238654" cy="144655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PEACEMAKERS MAKE PEACE BETWEEN MAN &amp; MAN; MAN &amp; GOD</a:t>
            </a:r>
            <a:endParaRPr lang="en-US" sz="28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869029"/>
            <a:ext cx="107558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Proverbs 6:19 “God hates…. One who sows discord among brethren.”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1 Peter 3:11 “Let him seek peace and pursue it.”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SEEK-  thinking, meditating, reasoning, to enquire into, to seek after, seek for, aim at, strive after…require, demand, to crave, demand something from someone”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PURSUE - metaph., to pursue, to seek after eagerly, earnestly </a:t>
            </a:r>
            <a:r>
              <a:rPr lang="en-US" sz="3200" dirty="0" err="1"/>
              <a:t>endeavour</a:t>
            </a:r>
            <a:r>
              <a:rPr lang="en-US" sz="3200" dirty="0"/>
              <a:t> to acquire.”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Psalm 133:1; Romans 12:18; 14:19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1861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77228" y="457081"/>
            <a:ext cx="14430374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latin typeface="Arial Narrow" panose="020B0606020202030204" pitchFamily="34" charset="0"/>
                <a:cs typeface="Aldhabi" panose="020B0604020202020204" pitchFamily="2" charset="-78"/>
              </a:rPr>
              <a:t>HOW CAN I BE A PEACEMAKER </a:t>
            </a:r>
          </a:p>
          <a:p>
            <a:pPr algn="ctr"/>
            <a:r>
              <a:rPr lang="en-US" sz="4800" u="sng" dirty="0">
                <a:latin typeface="Arial Narrow" panose="020B0606020202030204" pitchFamily="34" charset="0"/>
                <a:cs typeface="Aldhabi" panose="020B0604020202020204" pitchFamily="2" charset="-78"/>
              </a:rPr>
              <a:t>AMONG MEN?</a:t>
            </a:r>
            <a:endParaRPr lang="en-US" sz="32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980394"/>
            <a:ext cx="1075580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Through Attitudes like Jesus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Compassion, caring, considerate, kind, warm, friendly and serving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Carrying the “Gospel of Peace” and “Glad tidings of good things.”   Romans 10:15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We make Peace by bringing others to Jesus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14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77228" y="457081"/>
            <a:ext cx="14430374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latin typeface="Arial Narrow" panose="020B0606020202030204" pitchFamily="34" charset="0"/>
                <a:cs typeface="Aldhabi" panose="020B0604020202020204" pitchFamily="2" charset="-78"/>
              </a:rPr>
              <a:t>THE PROMISE: </a:t>
            </a:r>
          </a:p>
          <a:p>
            <a:pPr algn="ctr"/>
            <a:r>
              <a:rPr lang="en-US" sz="4800" u="sng" dirty="0">
                <a:latin typeface="Arial Narrow" panose="020B0606020202030204" pitchFamily="34" charset="0"/>
                <a:cs typeface="Aldhabi" panose="020B0604020202020204" pitchFamily="2" charset="-78"/>
              </a:rPr>
              <a:t>“CALLED SONS OF GOD”</a:t>
            </a:r>
            <a:endParaRPr lang="en-US" sz="32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980394"/>
            <a:ext cx="1075580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Identified with Character of the Father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Acts 4:36 “son of consolation”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God’s supreme work has been bringing peace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When we both posses and bring peace, we are identified as God’s sons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507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491528" y="591944"/>
            <a:ext cx="14430374" cy="1938992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Narrow" panose="020B0606020202030204" pitchFamily="34" charset="0"/>
                <a:cs typeface="Aldhabi" panose="020B0604020202020204" pitchFamily="2" charset="-78"/>
              </a:rPr>
              <a:t>WE MUST CHOOSE THE WAY</a:t>
            </a:r>
          </a:p>
          <a:p>
            <a:pPr algn="ctr"/>
            <a:r>
              <a:rPr lang="en-US" sz="6000" dirty="0">
                <a:latin typeface="Arial Narrow" panose="020B0606020202030204" pitchFamily="34" charset="0"/>
                <a:cs typeface="Aldhabi" panose="020B0604020202020204" pitchFamily="2" charset="-78"/>
              </a:rPr>
              <a:t>OF PEACE IN OUR HEARTS</a:t>
            </a:r>
            <a:endParaRPr lang="en-US" sz="4000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2694769"/>
            <a:ext cx="107558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It Comes Only Through The Will of God</a:t>
            </a:r>
          </a:p>
          <a:p>
            <a:pPr algn="ctr"/>
            <a:r>
              <a:rPr lang="en-US" sz="5400" dirty="0"/>
              <a:t>We Must Carry the “Gospel of Peace” to be peacemakers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769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8688</TotalTime>
  <Words>708</Words>
  <Application>Microsoft Office PowerPoint</Application>
  <PresentationFormat>Widescreen</PresentationFormat>
  <Paragraphs>90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 Narrow</vt:lpstr>
      <vt:lpstr>Calibri Light</vt:lpstr>
      <vt:lpstr>Calibri</vt:lpstr>
      <vt:lpstr>Arial</vt:lpstr>
      <vt:lpstr>AR BERKLEY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421</cp:revision>
  <dcterms:created xsi:type="dcterms:W3CDTF">2017-09-29T03:02:24Z</dcterms:created>
  <dcterms:modified xsi:type="dcterms:W3CDTF">2023-03-22T23:35:18Z</dcterms:modified>
</cp:coreProperties>
</file>