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42" r:id="rId4"/>
    <p:sldId id="324" r:id="rId5"/>
    <p:sldId id="344" r:id="rId6"/>
    <p:sldId id="298" r:id="rId7"/>
    <p:sldId id="317" r:id="rId8"/>
    <p:sldId id="354" r:id="rId9"/>
    <p:sldId id="360" r:id="rId10"/>
    <p:sldId id="361" r:id="rId11"/>
    <p:sldId id="335" r:id="rId12"/>
    <p:sldId id="355" r:id="rId13"/>
    <p:sldId id="356" r:id="rId14"/>
    <p:sldId id="357" r:id="rId15"/>
    <p:sldId id="358" r:id="rId16"/>
    <p:sldId id="359" r:id="rId17"/>
    <p:sldId id="353" r:id="rId18"/>
  </p:sldIdLst>
  <p:sldSz cx="12192000" cy="6858000"/>
  <p:notesSz cx="6858000" cy="9144000"/>
  <p:embeddedFontLst>
    <p:embeddedFont>
      <p:font typeface="AR BERKLEY" panose="020B0604020202020204" charset="0"/>
      <p:regular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587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Poor In Spirit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hunger and thirst for righteousness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Merciful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Pure in Heart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Peacemakers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Have Been Persecuted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2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229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Poor In Spirit – Humility –Desperately Need God</a:t>
            </a:r>
            <a:endParaRPr lang="en-US" sz="32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7BD4C-157C-B85C-3691-379D30497251}"/>
              </a:ext>
            </a:extLst>
          </p:cNvPr>
          <p:cNvSpPr txBox="1"/>
          <p:nvPr/>
        </p:nvSpPr>
        <p:spPr>
          <a:xfrm>
            <a:off x="1048818" y="2583888"/>
            <a:ext cx="109815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hunger and thirst for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AE473-B029-9E89-C64B-CF664E510943}"/>
              </a:ext>
            </a:extLst>
          </p:cNvPr>
          <p:cNvSpPr txBox="1"/>
          <p:nvPr/>
        </p:nvSpPr>
        <p:spPr>
          <a:xfrm>
            <a:off x="1048818" y="3274391"/>
            <a:ext cx="6097424" cy="820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Merciful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008561-5B87-1490-F630-E6171F0ED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45" y="3924934"/>
            <a:ext cx="4767485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361337" y="265230"/>
            <a:ext cx="11469326" cy="41311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“Blessed are the pure in heart, For they shall see God.”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879E-266A-71E3-07A5-6C2FD92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39" y="4648148"/>
            <a:ext cx="904724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02788" y="598124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“Blessed are the pure of heart…”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“One of the greatest utterances of all Scripture”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dirty="0"/>
              <a:t>The Principle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“Heart” the part of man the Lord addresses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Refers to the INNER MAN – 1 Peter 3:3,4 “the hidden person of the heart”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That part of man that comprehends – mind, will and emotions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Proverbs 4:23; Matthew 15:18,19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the condition of your heart?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15004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Are you giving God “lip service” or “heart service?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Matthew 15:7,8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Do we determine a person’s spiritual strength by inner qualities or external activities?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Matthew 23:25-28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Jesus WANTS our hearts to be PURE.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Must first be converted – Hebrews 9:14; 10:22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1 Peter 1:22</a:t>
            </a:r>
          </a:p>
        </p:txBody>
      </p:sp>
    </p:spTree>
    <p:extLst>
      <p:ext uri="{BB962C8B-B14F-4D97-AF65-F5344CB8AC3E}">
        <p14:creationId xmlns:p14="http://schemas.microsoft.com/office/powerpoint/2010/main" val="541184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the condition of your heart?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15004"/>
            <a:ext cx="102252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Jesus WANTS our hearts to be PURE.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Once converted – pure heart must be kept pure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Pure heart results from pure thinking – Philippians 4:8; Matthew 12:34,35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Impure heart will cause a once-converted heart to become lost – Acts 8:18-23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Heaven is a place where no impurities can enter – Revelation 21:27</a:t>
            </a:r>
          </a:p>
        </p:txBody>
      </p:sp>
    </p:spTree>
    <p:extLst>
      <p:ext uri="{BB962C8B-B14F-4D97-AF65-F5344CB8AC3E}">
        <p14:creationId xmlns:p14="http://schemas.microsoft.com/office/powerpoint/2010/main" val="3425251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65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52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What it is NOT: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Turning our heads and refusing to see things that are evil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Smiling at sin and winking at lawlessness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A flabby, easygoing person who forgives everything at the drop of a hat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God is MERCIFUL – but NOT like that: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He is both “RIGHTEOUS” and “JUST.”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Mercy must include “RIGHTEOUSNESS” and “JUSTICE.”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Matthew 18:23-30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Great emphasis on mercy, compassion and love in the New Testament.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4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MERCY 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Compassion coupled with action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Good Samaritan serves as an example-Luke 10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Mercy is love in action toward those in need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Those is trouble – good Samaritan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Sinful – Luke 23:34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/>
              <a:t>Those who have wronged me – Acts 7:59,60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08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MERCY?</a:t>
            </a:r>
            <a:endParaRPr lang="en-US" sz="36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MERCY IS: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Mercy is love in action toward those in need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Relieves spiritual wants as well as physical needs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Do I reach out gladly toward the needs people have?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NOT “do I serve”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NOT “do I extend clemency of pardon”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It IS a wanting to serve and pardon that flows from a heart of LOVE which has experienced the PARDON of Christ – Romans 12:6-8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861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74484" y="628327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PROMISED THE MERCIFUL?</a:t>
            </a:r>
            <a:endParaRPr lang="en-US" sz="2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James 2:13 “Mercy triumphs over judgment.”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Matthew 6:12 “And forgive us our debts, As we forgive our debtors.”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“They Shall Obtain Mercy”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Mercy granted through Christ by the gospel to those who: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Are Humble; Sorrow for Sin; Willingly Submit; Hunger and Thirst for it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Mercy is conditioned in this respect- Galatians 6:7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1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74484" y="628327"/>
            <a:ext cx="8238654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WHAT IS PROMISED THE MERCIFUL?</a:t>
            </a:r>
            <a:endParaRPr lang="en-US" sz="24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67391"/>
            <a:ext cx="1075580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“They Shall Obtain Mercy”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We were “dead in our trespasses and sins” – Ephesians 2:1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We are to spread this same benevolence of spirit as we travel through our lives as Christians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400" dirty="0"/>
              <a:t>He who will not live MERCIFULLY will die by the justice of God – James 2:13 “…judgment is without mercy to the one who has shown not mercy…”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659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83276" y="403100"/>
            <a:ext cx="8238654" cy="92333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US" sz="54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GOD IS MERCIFUL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2343" y="1755314"/>
            <a:ext cx="104024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2 Chronicles 30:9 “for the LORD your God is gracious and merciful”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We Must Be: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Luke 6:36 “Therefore be merciful, just as your Father also is merciful.”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/>
              <a:t>Jesus says in this beatitude: </a:t>
            </a:r>
            <a:r>
              <a:rPr lang="en-US" sz="3500" i="1" dirty="0"/>
              <a:t>“I have abundant and continual mercy for your struggles as a Christian – only be pitiful toward others.”</a:t>
            </a:r>
            <a:endParaRPr lang="en-US" sz="3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20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8168</TotalTime>
  <Words>678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 Narrow</vt:lpstr>
      <vt:lpstr>Calibri Light</vt:lpstr>
      <vt:lpstr>Calibri</vt:lpstr>
      <vt:lpstr>Arial</vt:lpstr>
      <vt:lpstr>AR BERKLEY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395</cp:revision>
  <dcterms:created xsi:type="dcterms:W3CDTF">2017-09-29T03:02:24Z</dcterms:created>
  <dcterms:modified xsi:type="dcterms:W3CDTF">2023-03-13T03:35:14Z</dcterms:modified>
</cp:coreProperties>
</file>