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708" r:id="rId3"/>
  </p:sldMasterIdLst>
  <p:sldIdLst>
    <p:sldId id="342" r:id="rId4"/>
    <p:sldId id="324" r:id="rId5"/>
    <p:sldId id="344" r:id="rId6"/>
    <p:sldId id="298" r:id="rId7"/>
    <p:sldId id="317" r:id="rId8"/>
    <p:sldId id="335" r:id="rId9"/>
    <p:sldId id="353" r:id="rId10"/>
    <p:sldId id="348" r:id="rId11"/>
    <p:sldId id="345" r:id="rId12"/>
    <p:sldId id="349" r:id="rId13"/>
    <p:sldId id="350" r:id="rId14"/>
  </p:sldIdLst>
  <p:sldSz cx="12192000" cy="6858000"/>
  <p:notesSz cx="6858000" cy="9144000"/>
  <p:embeddedFontLst>
    <p:embeddedFont>
      <p:font typeface="AR BERKLEY" panose="020B0604020202020204" charset="0"/>
      <p:regular r:id="rId15"/>
    </p:embeddedFont>
    <p:embeddedFont>
      <p:font typeface="Arial Narrow" panose="020B0606020202030204" pitchFamily="3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08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7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0.fntdata"/><Relationship Id="rId5" Type="http://schemas.openxmlformats.org/officeDocument/2006/relationships/slide" Target="slides/slide2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6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2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98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8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2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A1E0-D0EC-3EFF-64B1-FD81CA9A0508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1DB9B2-4DC5-57FD-2F89-E2E4CAA5FA8B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3AD3915-3C12-2FE5-DDB7-A88D07581C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806F79-CD95-EDD4-5031-1A4B6CF13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688289" y="2349908"/>
            <a:ext cx="5407269" cy="12220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2F8846-D766-56A5-9D3A-7F70596F436A}"/>
              </a:ext>
            </a:extLst>
          </p:cNvPr>
          <p:cNvSpPr txBox="1"/>
          <p:nvPr/>
        </p:nvSpPr>
        <p:spPr>
          <a:xfrm>
            <a:off x="1031760" y="393565"/>
            <a:ext cx="10864232" cy="5876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Poor In Spirit</a:t>
            </a:r>
            <a:endParaRPr lang="en-US" sz="3600" dirty="0">
              <a:solidFill>
                <a:schemeClr val="bg1"/>
              </a:solidFill>
            </a:endParaRP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They That Mourn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The Meek / Gentle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Those who hunger and thirst for righteousness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The Merciful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The Pure in Heart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The Peacemakers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Those Who Have Been Persecuted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67C23A-7E92-6A7D-DC3C-BC37F0E27E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553" r="13581"/>
          <a:stretch/>
        </p:blipFill>
        <p:spPr>
          <a:xfrm rot="5400000">
            <a:off x="440584" y="5100855"/>
            <a:ext cx="1182353" cy="12220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92F03B-E5BE-9931-7C16-66934B61879A}"/>
              </a:ext>
            </a:extLst>
          </p:cNvPr>
          <p:cNvSpPr/>
          <p:nvPr/>
        </p:nvSpPr>
        <p:spPr>
          <a:xfrm>
            <a:off x="1290245" y="5952390"/>
            <a:ext cx="483577" cy="5120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8C73B1-B147-A08E-F5FC-3BC73BBF5069}"/>
              </a:ext>
            </a:extLst>
          </p:cNvPr>
          <p:cNvSpPr/>
          <p:nvPr/>
        </p:nvSpPr>
        <p:spPr>
          <a:xfrm>
            <a:off x="289699" y="5952390"/>
            <a:ext cx="483577" cy="5120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852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8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806F79-CD95-EDD4-5031-1A4B6CF13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688289" y="2349908"/>
            <a:ext cx="5407269" cy="12220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2F8846-D766-56A5-9D3A-7F70596F436A}"/>
              </a:ext>
            </a:extLst>
          </p:cNvPr>
          <p:cNvSpPr txBox="1"/>
          <p:nvPr/>
        </p:nvSpPr>
        <p:spPr>
          <a:xfrm>
            <a:off x="1031760" y="393565"/>
            <a:ext cx="10864232" cy="2293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Poor In Spirit – Humility –Desperately Need God</a:t>
            </a:r>
            <a:endParaRPr lang="en-US" sz="3200" dirty="0">
              <a:solidFill>
                <a:schemeClr val="bg1"/>
              </a:solidFill>
            </a:endParaRP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They That Mourn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The Meek / Gentle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67C23A-7E92-6A7D-DC3C-BC37F0E27E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553" r="13581"/>
          <a:stretch/>
        </p:blipFill>
        <p:spPr>
          <a:xfrm rot="5400000">
            <a:off x="440584" y="5100855"/>
            <a:ext cx="1182353" cy="12220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92F03B-E5BE-9931-7C16-66934B61879A}"/>
              </a:ext>
            </a:extLst>
          </p:cNvPr>
          <p:cNvSpPr/>
          <p:nvPr/>
        </p:nvSpPr>
        <p:spPr>
          <a:xfrm>
            <a:off x="1290245" y="5952390"/>
            <a:ext cx="483577" cy="5120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8C73B1-B147-A08E-F5FC-3BC73BBF5069}"/>
              </a:ext>
            </a:extLst>
          </p:cNvPr>
          <p:cNvSpPr/>
          <p:nvPr/>
        </p:nvSpPr>
        <p:spPr>
          <a:xfrm>
            <a:off x="289699" y="5952390"/>
            <a:ext cx="483577" cy="5120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17BD4C-157C-B85C-3691-379D30497251}"/>
              </a:ext>
            </a:extLst>
          </p:cNvPr>
          <p:cNvSpPr txBox="1"/>
          <p:nvPr/>
        </p:nvSpPr>
        <p:spPr>
          <a:xfrm>
            <a:off x="1048818" y="2583888"/>
            <a:ext cx="10981592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Those who hunger and thirst for righteousness</a:t>
            </a:r>
          </a:p>
        </p:txBody>
      </p:sp>
    </p:spTree>
    <p:extLst>
      <p:ext uri="{BB962C8B-B14F-4D97-AF65-F5344CB8AC3E}">
        <p14:creationId xmlns:p14="http://schemas.microsoft.com/office/powerpoint/2010/main" val="1308082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361337" y="265230"/>
            <a:ext cx="11469326" cy="41311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5:1-12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“Blessed Are They That Do Hunger And Thirst After Righteousness”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5:6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BD879E-266A-71E3-07A5-6C2FD92AD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439" y="4648148"/>
            <a:ext cx="9047248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064873" y="539133"/>
            <a:ext cx="1823182" cy="8284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94860" y="444300"/>
            <a:ext cx="8238654" cy="144655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“Blessed are those who hunger and thirst for righteousness…”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368628" y="1890850"/>
            <a:ext cx="1022529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BLESSED – What Is It?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Happiness, Joy and peace of mind – contentment and happy fulfillment.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Does not come by seeking it alone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Jesus tells us that happiness come when we have a certain character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First establish these attitudes and happiness will be yours</a:t>
            </a:r>
          </a:p>
        </p:txBody>
      </p:sp>
    </p:spTree>
    <p:extLst>
      <p:ext uri="{BB962C8B-B14F-4D97-AF65-F5344CB8AC3E}">
        <p14:creationId xmlns:p14="http://schemas.microsoft.com/office/powerpoint/2010/main" val="4003345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>
                <a:latin typeface="Arial Narrow" panose="020B0606020202030204" pitchFamily="34" charset="0"/>
                <a:cs typeface="Aldhabi" panose="020B0604020202020204" pitchFamily="2" charset="-78"/>
              </a:rPr>
              <a:t>“Blessed are those who hunger and thirst for righteousness…”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755314"/>
            <a:ext cx="1075580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“HUNGER AND THIRST”: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Words with strong meaning – not fully grasped today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In 1</a:t>
            </a:r>
            <a:r>
              <a:rPr lang="en-US" sz="3500" baseline="30000" dirty="0"/>
              <a:t>st</a:t>
            </a:r>
            <a:r>
              <a:rPr lang="en-US" sz="3500" dirty="0"/>
              <a:t> century ears, words fell heavy and hard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Deep and constant and outstanding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Continues to go on- increase and intensify with time until satisfied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Signs of life – normal desire when alive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More that just a passing feeling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2447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lvl="0" algn="ctr"/>
            <a:r>
              <a:rPr lang="en-US" sz="3600" u="sng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“Blessed are those who hunger and thirst for righteousness…”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12343" y="1755314"/>
            <a:ext cx="1040242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“HUNGER AND THIRST”: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It is that consuming, pain produced desire, which increases with every passing day, week and month when there is not adequate food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Few in America know of this hunger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Many live in hunger!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This Hunger is starving for food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It consumes ones LIFE and become chief desire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9200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“Blessed are those who hunger and thirst for righteousness…”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29928" y="1735561"/>
            <a:ext cx="104024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RIGHTEOUSNESS: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Right Doing – 1 John 3:7-10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Do I want to do right?  Do God’s Will!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Do I want to do my OWN will – such a one is NOT begotten of God!  1 John 1:6-10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Sins are removed by His blood -  Romans 3:23,24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We are credited by God as being righteous because faith in Jesus has led us to be united with Him in Baptism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Thereby removing SIN, walk in light, do righteousness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7371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432745" y="504216"/>
            <a:ext cx="8238654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“Blessed are those who hunger and thirst for righteousness…”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12343" y="1755314"/>
            <a:ext cx="104024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Righteousness hungered for – not Happiness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“Man shall not live by bread alone...” – Deuteronomy 8:3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Faith As It Grows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Have a TASTE and hungry for more!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1 Peter 2:2 “as newborn babes…”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Ought to be LONGING for the word of God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“Is it time to go to Bible study again” or “Do we have to attend every night of the meeting?”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0660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“Blessed are those who hunger and thirst for righteousness…”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12343" y="1755314"/>
            <a:ext cx="1040242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The Proper Citizen in God’s Kingdom will be hungry and thirsty for RIGHTEOUSNESS – they will be FILLED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How Much Do You Really Want To Be Righteous?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That Humility of the 1</a:t>
            </a:r>
            <a:r>
              <a:rPr lang="en-US" sz="2900" baseline="30000" dirty="0"/>
              <a:t>st</a:t>
            </a:r>
            <a:r>
              <a:rPr lang="en-US" sz="2900" dirty="0"/>
              <a:t>,   Sorrow of the 2</a:t>
            </a:r>
            <a:r>
              <a:rPr lang="en-US" sz="2900" baseline="30000" dirty="0"/>
              <a:t>nd</a:t>
            </a:r>
            <a:r>
              <a:rPr lang="en-US" sz="2900" dirty="0"/>
              <a:t>, and Obedience of the 3</a:t>
            </a:r>
            <a:r>
              <a:rPr lang="en-US" sz="2900" baseline="30000" dirty="0"/>
              <a:t>rd</a:t>
            </a:r>
            <a:r>
              <a:rPr lang="en-US" sz="2900" dirty="0"/>
              <a:t> must be CONSTANT, CONTINUAL and POWERFUL ATTITUDES in a Christian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The STARVING and THIRSTING SOUL of the 4</a:t>
            </a:r>
            <a:r>
              <a:rPr lang="en-US" sz="2900" baseline="30000" dirty="0"/>
              <a:t>th</a:t>
            </a:r>
            <a:r>
              <a:rPr lang="en-US" sz="2900" dirty="0"/>
              <a:t>, spends it efforts in search of FOOD and WATER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Jesus wants us to be CONSUMED with desire for RIGHTEOUSNESS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5088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“THEY SHALL BE FILLED”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641014"/>
            <a:ext cx="10755809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Happy because they know they shall be filled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Ethiopian nobleman HUNGERED and was FILLED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 We are united by FAITH and TRUST in God’s word with Christ in baptism – we are filled, accounted righteous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The relationship and freedom from sin that has filled the hungering soul brings the BLESSEDNESS which Jesus promised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IF we “Hunger and Thirst for things of the </a:t>
            </a:r>
            <a:r>
              <a:rPr lang="en-US" sz="2900"/>
              <a:t>flesh,” </a:t>
            </a:r>
            <a:r>
              <a:rPr lang="en-US" sz="2900" dirty="0"/>
              <a:t>we will be filled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BUT – not with real blessedness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Only those who live their lives with fervor and zeal for Christ – truly become COMPLETELY SATISFIED IN THIS LIFE!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964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8054</TotalTime>
  <Words>634</Words>
  <Application>Microsoft Office PowerPoint</Application>
  <PresentationFormat>Widescreen</PresentationFormat>
  <Paragraphs>68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Calibri Light</vt:lpstr>
      <vt:lpstr>AR BERKLEY</vt:lpstr>
      <vt:lpstr>Arial Narrow</vt:lpstr>
      <vt:lpstr>Calibri</vt:lpstr>
      <vt:lpstr>Arial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Gailen Evans</cp:lastModifiedBy>
  <cp:revision>374</cp:revision>
  <dcterms:created xsi:type="dcterms:W3CDTF">2017-09-29T03:02:24Z</dcterms:created>
  <dcterms:modified xsi:type="dcterms:W3CDTF">2023-02-28T02:15:21Z</dcterms:modified>
</cp:coreProperties>
</file>