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324" r:id="rId4"/>
    <p:sldId id="298" r:id="rId5"/>
    <p:sldId id="317" r:id="rId6"/>
    <p:sldId id="335" r:id="rId7"/>
    <p:sldId id="337" r:id="rId8"/>
    <p:sldId id="339" r:id="rId9"/>
    <p:sldId id="340" r:id="rId10"/>
    <p:sldId id="338" r:id="rId11"/>
    <p:sldId id="341" r:id="rId12"/>
    <p:sldId id="321" r:id="rId13"/>
    <p:sldId id="328" r:id="rId14"/>
  </p:sldIdLst>
  <p:sldSz cx="12192000" cy="6858000"/>
  <p:notesSz cx="6858000" cy="9144000"/>
  <p:embeddedFontLst>
    <p:embeddedFont>
      <p:font typeface="AR BERKLEY" panose="020B0604020202020204" charset="0"/>
      <p:regular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71144" y="367780"/>
            <a:ext cx="11225473" cy="33278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5:1-12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“Poor In Spirit”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5:1-3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DEBCB9-9D38-F509-0731-51D54C3C4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298" y="3983525"/>
            <a:ext cx="3429404" cy="192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PURPOSE OF THESE TEACHINGS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225293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Turn upside down the political and social world of Roman Empire and Jewish religious elite of Judea and Jerusalem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Some brethren feel they are unreachable and unattainable virtues.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These are a statements by Jesus of principles that will make up the New Covenant or New Kingdom that was coming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Principles unlike any they have ever heard before – no man has ever delivered such to them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Matthew 7:29 “teaching them as one having authority, and not as their scribes.”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BEATITUDES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“Complete or perfect bliss or blessedness”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Matthew 5:3 NKJV 3 "Blessed are the poor in spirit, For theirs is the kingdom of heaven.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b="1" dirty="0"/>
              <a:t>BLESSED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“to pronounce happy or blessed”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“a state or mind, not a moment of fun or pleasure”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Applied to those who are members of His coming kingdom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447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BEATITUDES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43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POOR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Poverty, being poor, applies to those whose pockets are empty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Humbled or made low by mere fact he is without power to purchase and do what money can do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Being “poor” in our text refers to what a man “IS” and not upon what he “HAS” in his pockets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E2E71-E9A6-726F-476F-0066BA894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150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4394" y="661498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BEATITUDES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04111" y="1755314"/>
            <a:ext cx="10610661" cy="457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b="1" dirty="0"/>
              <a:t>POOR IN SPIRIT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“Without spiritual strength and independence – lacks power to elevate himself”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“as a poor man is destitute of money, he is destitute of the proud, haughty, arrogant spirit”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The poor in spirit is like the man with the empty purse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Depends on God’s mercy, God’s ability rather than 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5473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4394" y="661498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BEATITUDES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76950" y="1622942"/>
            <a:ext cx="10610661" cy="457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b="1" dirty="0"/>
              <a:t>POOR IN SPIRIT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Sees himself as he really is: LOST, UNDONE, DEPENDENT, DESTITUTE of any saving power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On his knees before God’s throne of power with nothing in his hands to offer but plead for God’s help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Romans 7:24 NKJV 24 O wretched man that I am! Who will deliver me from this body of death?”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479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202" end="2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charRg st="202" end="29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charRg st="202" end="29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charRg st="202" end="29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68715" y="597549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LUKE 18:10-13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791143"/>
            <a:ext cx="632753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"Two men went up to the temple to pray, one a Pharisee and the other a tax collector.”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"And the tax collector, standing afar off, would not so much as raise his eyes to heaven, but beat his breast, saying, 'God, be merciful to me a sinner!’”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118E3F-BCBB-2554-60E0-7A2FC2AE2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ED4C74-85FA-F138-5936-3BCA4B59B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496" y="1492379"/>
            <a:ext cx="4687715" cy="36649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30BE49-3739-AE38-67C1-566A7D679988}"/>
              </a:ext>
            </a:extLst>
          </p:cNvPr>
          <p:cNvSpPr txBox="1"/>
          <p:nvPr/>
        </p:nvSpPr>
        <p:spPr>
          <a:xfrm>
            <a:off x="7386496" y="5145907"/>
            <a:ext cx="468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WE NEED GOD</a:t>
            </a:r>
          </a:p>
          <a:p>
            <a:pPr algn="ctr"/>
            <a:r>
              <a:rPr lang="en-US" sz="2000" dirty="0"/>
              <a:t>WE ARE EMPTY HANDED</a:t>
            </a:r>
          </a:p>
          <a:p>
            <a:pPr algn="ctr"/>
            <a:r>
              <a:rPr lang="en-US" sz="2000" dirty="0"/>
              <a:t>POOR AND HELPLESS!</a:t>
            </a:r>
          </a:p>
        </p:txBody>
      </p:sp>
    </p:spTree>
    <p:extLst>
      <p:ext uri="{BB962C8B-B14F-4D97-AF65-F5344CB8AC3E}">
        <p14:creationId xmlns:p14="http://schemas.microsoft.com/office/powerpoint/2010/main" val="1229751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87" end="2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charRg st="87" end="24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charRg st="87" end="24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charRg st="87" end="2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ED4C74-85FA-F138-5936-3BCA4B59BB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6496" y="1423978"/>
            <a:ext cx="4687715" cy="36649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68715" y="597549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LUKE 18:10-13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791143"/>
            <a:ext cx="632753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"Two men went up to the temple to pray, one a Pharisee and the other a tax collector.”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"And the tax collector, standing afar off, would not so much as raise his eyes to heaven, but beat his breast, saying, 'God, be merciful to me a sinner!’”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118E3F-BCBB-2554-60E0-7A2FC2AE2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963" y="430809"/>
            <a:ext cx="1871634" cy="11583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30BE49-3739-AE38-67C1-566A7D679988}"/>
              </a:ext>
            </a:extLst>
          </p:cNvPr>
          <p:cNvSpPr txBox="1"/>
          <p:nvPr/>
        </p:nvSpPr>
        <p:spPr>
          <a:xfrm>
            <a:off x="7386496" y="5145907"/>
            <a:ext cx="468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WE NEED GOD</a:t>
            </a:r>
          </a:p>
          <a:p>
            <a:pPr algn="ctr"/>
            <a:r>
              <a:rPr lang="en-US" sz="2000" dirty="0"/>
              <a:t>WE ARE EMPTY HANDED</a:t>
            </a:r>
          </a:p>
          <a:p>
            <a:pPr algn="ctr"/>
            <a:r>
              <a:rPr lang="en-US" sz="2000" dirty="0"/>
              <a:t>POOR AND HELPLESS!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105C2B-A182-183E-1151-5B5E919365F2}"/>
              </a:ext>
            </a:extLst>
          </p:cNvPr>
          <p:cNvSpPr txBox="1"/>
          <p:nvPr/>
        </p:nvSpPr>
        <p:spPr>
          <a:xfrm>
            <a:off x="7595857" y="1791143"/>
            <a:ext cx="37481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</a:rPr>
              <a:t>The Poor In Spirit Seek God On His Terms Alone!</a:t>
            </a:r>
          </a:p>
        </p:txBody>
      </p:sp>
    </p:spTree>
    <p:extLst>
      <p:ext uri="{BB962C8B-B14F-4D97-AF65-F5344CB8AC3E}">
        <p14:creationId xmlns:p14="http://schemas.microsoft.com/office/powerpoint/2010/main" val="806014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68532" y="598124"/>
            <a:ext cx="8238654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“THEIR’S IS THE KINGDOM OF HEAVEN”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710046"/>
            <a:ext cx="100131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Only those with hearts/character emptied of all pride and self worth will find the kingdom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One must become as a “little child” to enter- Luke 18:17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Only when one is lowly of mind, humble and submissive can they find the happiness of the kingdom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Submission, reverence &amp; poverty of spirit overcomes: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Baptism – Acts 2:38; 1 Peter 3:21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Obedience – Hebrews 5:8,9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Continued trust keeping daily commands- 1 John 2:3,4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Having poor spirit keeps one in kingdom – 1 John 5:13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296216-B74D-AF48-C902-06A56E8E6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30809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571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GIVES US THE MOST TROUBLE?</a:t>
            </a:r>
            <a:endParaRPr lang="en-US" sz="24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680161"/>
            <a:ext cx="10013133" cy="457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“SELF”  and “PRIDE”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Attitudes opposed to the “poor in spirit” cause us to say such things as: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“I won’t serve”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“I can’t serve”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“I don’t like that”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The “poor in spirit” realize dependency on God and are willing to listen to God always, and serve Him without any pause.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FD827-1B2F-5161-3C0E-55904029C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30809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36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7511</TotalTime>
  <Words>667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 Light</vt:lpstr>
      <vt:lpstr>AR BERKLEY</vt:lpstr>
      <vt:lpstr>Arial Narrow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326</cp:revision>
  <dcterms:created xsi:type="dcterms:W3CDTF">2017-09-29T03:02:24Z</dcterms:created>
  <dcterms:modified xsi:type="dcterms:W3CDTF">2023-02-08T03:04:17Z</dcterms:modified>
</cp:coreProperties>
</file>