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3" r:id="rId3"/>
    <p:sldId id="312" r:id="rId4"/>
    <p:sldId id="259" r:id="rId5"/>
    <p:sldId id="258" r:id="rId6"/>
    <p:sldId id="315" r:id="rId7"/>
    <p:sldId id="316" r:id="rId8"/>
    <p:sldId id="317" r:id="rId9"/>
    <p:sldId id="318" r:id="rId10"/>
    <p:sldId id="320" r:id="rId11"/>
    <p:sldId id="319" r:id="rId12"/>
    <p:sldId id="321" r:id="rId13"/>
    <p:sldId id="322" r:id="rId14"/>
    <p:sldId id="323" r:id="rId15"/>
    <p:sldId id="324" r:id="rId16"/>
    <p:sldId id="325" r:id="rId17"/>
    <p:sldId id="326" r:id="rId18"/>
    <p:sldId id="31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73564-4D23-499F-A144-76D31FF1B27F}" type="datetimeFigureOut">
              <a:rPr lang="en-US" smtClean="0"/>
              <a:pPr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AEF39-B4C2-420F-A35E-ABD4B8CE5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C26A9-3D75-7CD6-CEE5-471A3162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8DECF-3AFF-BC27-D9CC-D0F3ECA4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98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1A97E7-2FFB-E67C-484F-AA0AD92783EC}"/>
              </a:ext>
            </a:extLst>
          </p:cNvPr>
          <p:cNvSpPr/>
          <p:nvPr/>
        </p:nvSpPr>
        <p:spPr>
          <a:xfrm>
            <a:off x="1219200" y="533400"/>
            <a:ext cx="931520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Which State Are You 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DB59C-49AB-1287-6630-3366897F8FF1}"/>
              </a:ext>
            </a:extLst>
          </p:cNvPr>
          <p:cNvSpPr txBox="1"/>
          <p:nvPr/>
        </p:nvSpPr>
        <p:spPr>
          <a:xfrm>
            <a:off x="3552700" y="39624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“a mode or condition of being…”</a:t>
            </a:r>
          </a:p>
        </p:txBody>
      </p:sp>
    </p:spTree>
    <p:extLst>
      <p:ext uri="{BB962C8B-B14F-4D97-AF65-F5344CB8AC3E}">
        <p14:creationId xmlns:p14="http://schemas.microsoft.com/office/powerpoint/2010/main" val="1587582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ABE513-E1E4-F75F-CCAF-8CA44BBC12C2}"/>
              </a:ext>
            </a:extLst>
          </p:cNvPr>
          <p:cNvSpPr/>
          <p:nvPr/>
        </p:nvSpPr>
        <p:spPr>
          <a:xfrm>
            <a:off x="838199" y="1221148"/>
            <a:ext cx="4815689" cy="2286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Unbelieving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6076384" y="1178899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Believing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838199" y="3810000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9DFC24-876F-FA0E-963D-BA17039897F6}"/>
              </a:ext>
            </a:extLst>
          </p:cNvPr>
          <p:cNvSpPr/>
          <p:nvPr/>
        </p:nvSpPr>
        <p:spPr>
          <a:xfrm>
            <a:off x="6096000" y="3810000"/>
            <a:ext cx="5257800" cy="25146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445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 result for where are you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11049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latin typeface="David" pitchFamily="34" charset="-79"/>
                <a:cs typeface="David" pitchFamily="34" charset="-79"/>
              </a:rPr>
              <a:t>Unbeliever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599"/>
          </a:xfrm>
        </p:spPr>
        <p:txBody>
          <a:bodyPr>
            <a:normAutofit fontScale="925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John 20:30,31 “these are written that you may believe that Jesus is the Christ, the Son of God”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Hebrews 11:6 “without faith {it is} impossible to please {Him} [GOD]”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Romans 10:9,10 “with the heart one believes to righteousness”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Romans 10:17 “faith {comes} by hearing”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Acts 16:27-32 “Sirs, what must I do to be saved?”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 Man in a state of UNBELIEF needing to come into the state of BELIEF!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latin typeface="David" pitchFamily="34" charset="-79"/>
                <a:cs typeface="David" pitchFamily="34" charset="-79"/>
              </a:rPr>
              <a:t>Believer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Must believe Jesus was conceived by the power of GOD- Matthew 1:18-23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He was with God in Heaven before the world was created- John 8:51-58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He walked on the face of the earth some 2,000 years ago, preaching the good news of salvation through His death!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He died unjustly on a Roman cross, was buried &amp; rose on the third day, victorious over death &amp; the grave!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He NOW reigns over His kingdom from His throne at the right hand of God, in Heaven!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This is what the New Testament was written to CAUSE you to BELIEVE!</a:t>
            </a:r>
          </a:p>
        </p:txBody>
      </p:sp>
    </p:spTree>
    <p:extLst>
      <p:ext uri="{BB962C8B-B14F-4D97-AF65-F5344CB8AC3E}">
        <p14:creationId xmlns:p14="http://schemas.microsoft.com/office/powerpoint/2010/main" val="114169777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latin typeface="David" pitchFamily="34" charset="-79"/>
                <a:cs typeface="David" pitchFamily="34" charset="-79"/>
              </a:rPr>
              <a:t>Believer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5257799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Mark 16:15,16 Mark 16:15-16 NKJV 15 And He said to them, "Go into all the world and preach the gospel to every creature. 16 "He who believes and is baptized will be saved; but he who does not believe will be condemned.”</a:t>
            </a:r>
          </a:p>
          <a:p>
            <a:pPr algn="ctr"/>
            <a:r>
              <a:rPr lang="en-US" sz="3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DO YOU BELIEVE?</a:t>
            </a:r>
          </a:p>
          <a:p>
            <a:pPr algn="ctr"/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Then </a:t>
            </a:r>
            <a:r>
              <a:rPr lang="en-US" sz="3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YOU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 are in the </a:t>
            </a:r>
            <a:r>
              <a:rPr lang="en-US" sz="3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STATE OF BELIEF!</a:t>
            </a:r>
          </a:p>
          <a:p>
            <a:pPr algn="ctr"/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“What Shall We Do?” – Acts 2:36-38</a:t>
            </a:r>
          </a:p>
          <a:p>
            <a:pPr algn="ctr"/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They already believed, so they were told to REPENT!</a:t>
            </a:r>
          </a:p>
        </p:txBody>
      </p:sp>
    </p:spTree>
    <p:extLst>
      <p:ext uri="{BB962C8B-B14F-4D97-AF65-F5344CB8AC3E}">
        <p14:creationId xmlns:p14="http://schemas.microsoft.com/office/powerpoint/2010/main" val="262249443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ABE513-E1E4-F75F-CCAF-8CA44BBC12C2}"/>
              </a:ext>
            </a:extLst>
          </p:cNvPr>
          <p:cNvSpPr/>
          <p:nvPr/>
        </p:nvSpPr>
        <p:spPr>
          <a:xfrm>
            <a:off x="838199" y="1221148"/>
            <a:ext cx="4815689" cy="2286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Unbelieving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6076384" y="1178899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Believing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838199" y="3810000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80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latin typeface="David" pitchFamily="34" charset="-79"/>
                <a:cs typeface="David" pitchFamily="34" charset="-79"/>
              </a:rPr>
              <a:t>Penitent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 REPENT- “to think differently or afterwards, i.e. reconsider (morally, feel compunction).” 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The BELIEVER makes up his mind to TURN FROM SIN and TURN TO GOD is one who has REPENTED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2 Corinthians 7:10 “godly sorrow produces repentance to salvation”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Recognition that one is in the state of UNBELIEF and a desire to CHANGE states into the state of BELIEF, will rapidly bring one to the point of REPENTANCE!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Has your MIND changed in the direction of SERVING GOD through JESUS CHRIST?</a:t>
            </a:r>
          </a:p>
        </p:txBody>
      </p:sp>
    </p:spTree>
    <p:extLst>
      <p:ext uri="{BB962C8B-B14F-4D97-AF65-F5344CB8AC3E}">
        <p14:creationId xmlns:p14="http://schemas.microsoft.com/office/powerpoint/2010/main" val="47991043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838199" y="3810000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BE513-E1E4-F75F-CCAF-8CA44BBC12C2}"/>
              </a:ext>
            </a:extLst>
          </p:cNvPr>
          <p:cNvSpPr/>
          <p:nvPr/>
        </p:nvSpPr>
        <p:spPr>
          <a:xfrm>
            <a:off x="838199" y="1221148"/>
            <a:ext cx="4815689" cy="2286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Unbelieving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6076384" y="1178899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Believing</a:t>
            </a:r>
          </a:p>
        </p:txBody>
      </p:sp>
      <p:pic>
        <p:nvPicPr>
          <p:cNvPr id="10" name="Picture 9" descr="A silhouette of a person yelling at a sign&#10;&#10;Description automatically generated">
            <a:extLst>
              <a:ext uri="{FF2B5EF4-FFF2-40B4-BE49-F238E27FC236}">
                <a16:creationId xmlns:a16="http://schemas.microsoft.com/office/drawing/2014/main" id="{B85F57AC-090B-0315-FE44-4EEC9810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25" y="1064206"/>
            <a:ext cx="5257800" cy="32837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9DFC24-876F-FA0E-963D-BA17039897F6}"/>
              </a:ext>
            </a:extLst>
          </p:cNvPr>
          <p:cNvSpPr/>
          <p:nvPr/>
        </p:nvSpPr>
        <p:spPr>
          <a:xfrm>
            <a:off x="6096000" y="3810000"/>
            <a:ext cx="5257800" cy="25146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2" descr="A close up of water&#10;&#10;Description automatically generated">
            <a:extLst>
              <a:ext uri="{FF2B5EF4-FFF2-40B4-BE49-F238E27FC236}">
                <a16:creationId xmlns:a16="http://schemas.microsoft.com/office/drawing/2014/main" id="{BACCD4E7-2DCC-A1C5-7572-8A40333E6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607208"/>
            <a:ext cx="5819775" cy="327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2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latin typeface="David" pitchFamily="34" charset="-79"/>
                <a:cs typeface="David" pitchFamily="34" charset="-79"/>
              </a:rPr>
              <a:t>Saved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5257799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 Acts 16:32-34 “..they spoke the word of the Lord to him and to all who were in his house.” “he took them the same hour of the night and washed {their} stripes. And immediately he and all his family were baptized.”  “having believed in God with all his household.”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Acts 22:16 “Arise and be baptized, and wash away your sins, calling on the name of the Lord.”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It is a SHAME for someone to come through the states that lead up to the shores of BAPTISM, and then STOP SHORT of crossing over into the SAVED STATE!</a:t>
            </a:r>
          </a:p>
        </p:txBody>
      </p:sp>
    </p:spTree>
    <p:extLst>
      <p:ext uri="{BB962C8B-B14F-4D97-AF65-F5344CB8AC3E}">
        <p14:creationId xmlns:p14="http://schemas.microsoft.com/office/powerpoint/2010/main" val="304290562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1A97E7-2FFB-E67C-484F-AA0AD92783EC}"/>
              </a:ext>
            </a:extLst>
          </p:cNvPr>
          <p:cNvSpPr/>
          <p:nvPr/>
        </p:nvSpPr>
        <p:spPr>
          <a:xfrm>
            <a:off x="1219200" y="533400"/>
            <a:ext cx="931520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Which State Are You 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DB59C-49AB-1287-6630-3366897F8FF1}"/>
              </a:ext>
            </a:extLst>
          </p:cNvPr>
          <p:cNvSpPr txBox="1"/>
          <p:nvPr/>
        </p:nvSpPr>
        <p:spPr>
          <a:xfrm>
            <a:off x="3552700" y="39624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“a mode or condition of being…”</a:t>
            </a:r>
          </a:p>
        </p:txBody>
      </p:sp>
    </p:spTree>
    <p:extLst>
      <p:ext uri="{BB962C8B-B14F-4D97-AF65-F5344CB8AC3E}">
        <p14:creationId xmlns:p14="http://schemas.microsoft.com/office/powerpoint/2010/main" val="169278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15962"/>
          </a:xfrm>
        </p:spPr>
        <p:txBody>
          <a:bodyPr>
            <a:noAutofit/>
          </a:bodyPr>
          <a:lstStyle/>
          <a:p>
            <a:r>
              <a:rPr lang="en-US" sz="8000" b="1" dirty="0">
                <a:latin typeface="David" pitchFamily="34" charset="-79"/>
                <a:cs typeface="David" pitchFamily="34" charset="-79"/>
              </a:rPr>
              <a:t>Saved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6848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Studying – 2 Timothy 2:15; 3:15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Grow- 2 Peter 3:18; 1 Peter 2:1,2; 2 Peter 1:2-4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Assembling Together Regularly – Hebrews 10:25; Acts 20:7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Give as they are prospered- 1 Corinthians 16:2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Abstain from every form of evil- 1 Thessalonians 5:22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Teaching – Matthew 28:19,20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Running the race- Hebrews 12:1,2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Obeying Christ – Hebrews 5:8,9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Always Praying – 1 Thessalonians 5:17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Warning the Lost – 2 Thessalonians 1:6-10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Trying the spirits – 1 John 4:1; Revelation 2:2; Jude 3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Fight the Good Fight – 1 Timothy 6:12</a:t>
            </a:r>
          </a:p>
        </p:txBody>
      </p:sp>
    </p:spTree>
    <p:extLst>
      <p:ext uri="{BB962C8B-B14F-4D97-AF65-F5344CB8AC3E}">
        <p14:creationId xmlns:p14="http://schemas.microsoft.com/office/powerpoint/2010/main" val="213126573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851026" y="1219200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Overtaken Believer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6508687" y="1183049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 And Pray</a:t>
            </a:r>
          </a:p>
          <a:p>
            <a:pPr algn="ctr"/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Acts 8:22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9DFC24-876F-FA0E-963D-BA17039897F6}"/>
              </a:ext>
            </a:extLst>
          </p:cNvPr>
          <p:cNvSpPr/>
          <p:nvPr/>
        </p:nvSpPr>
        <p:spPr>
          <a:xfrm>
            <a:off x="851026" y="3886200"/>
            <a:ext cx="5257800" cy="25146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Confess Your Faults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James 5:16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C24C11-5D25-25B8-1E9C-35343F300369}"/>
              </a:ext>
            </a:extLst>
          </p:cNvPr>
          <p:cNvSpPr/>
          <p:nvPr/>
        </p:nvSpPr>
        <p:spPr>
          <a:xfrm>
            <a:off x="6484544" y="4000499"/>
            <a:ext cx="4815689" cy="2286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Be Restored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Galatians 6:1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Peter 2:21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449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1A97E7-2FFB-E67C-484F-AA0AD92783EC}"/>
              </a:ext>
            </a:extLst>
          </p:cNvPr>
          <p:cNvSpPr/>
          <p:nvPr/>
        </p:nvSpPr>
        <p:spPr>
          <a:xfrm>
            <a:off x="1219200" y="533400"/>
            <a:ext cx="931520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Which State Are You 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DB59C-49AB-1287-6630-3366897F8FF1}"/>
              </a:ext>
            </a:extLst>
          </p:cNvPr>
          <p:cNvSpPr txBox="1"/>
          <p:nvPr/>
        </p:nvSpPr>
        <p:spPr>
          <a:xfrm>
            <a:off x="3552700" y="39624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“a mode or condition of being…”</a:t>
            </a:r>
          </a:p>
        </p:txBody>
      </p:sp>
    </p:spTree>
    <p:extLst>
      <p:ext uri="{BB962C8B-B14F-4D97-AF65-F5344CB8AC3E}">
        <p14:creationId xmlns:p14="http://schemas.microsoft.com/office/powerpoint/2010/main" val="280223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6197390" y="1203805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396088" y="1143612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Believing</a:t>
            </a:r>
          </a:p>
        </p:txBody>
      </p:sp>
      <p:pic>
        <p:nvPicPr>
          <p:cNvPr id="10" name="Picture 9" descr="A silhouette of a person yelling at a sign&#10;&#10;Description automatically generated">
            <a:extLst>
              <a:ext uri="{FF2B5EF4-FFF2-40B4-BE49-F238E27FC236}">
                <a16:creationId xmlns:a16="http://schemas.microsoft.com/office/drawing/2014/main" id="{B85F57AC-090B-0315-FE44-4EEC9810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93" y="3574265"/>
            <a:ext cx="5257800" cy="32837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2" descr="A close up of water&#10;&#10;Description automatically generated">
            <a:extLst>
              <a:ext uri="{FF2B5EF4-FFF2-40B4-BE49-F238E27FC236}">
                <a16:creationId xmlns:a16="http://schemas.microsoft.com/office/drawing/2014/main" id="{BACCD4E7-2DCC-A1C5-7572-8A40333E6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902401"/>
            <a:ext cx="5257801" cy="295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5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39AF30-ED40-4990-55C2-2F1E594646B2}"/>
              </a:ext>
            </a:extLst>
          </p:cNvPr>
          <p:cNvSpPr/>
          <p:nvPr/>
        </p:nvSpPr>
        <p:spPr>
          <a:xfrm rot="10800000" flipH="1" flipV="1">
            <a:off x="851026" y="1219200"/>
            <a:ext cx="5257800" cy="2362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Overtaken Believer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E976B-B36A-45BF-7B3B-F15262936C53}"/>
              </a:ext>
            </a:extLst>
          </p:cNvPr>
          <p:cNvSpPr/>
          <p:nvPr/>
        </p:nvSpPr>
        <p:spPr>
          <a:xfrm>
            <a:off x="6508687" y="1183049"/>
            <a:ext cx="4815689" cy="25146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Repent And Pray</a:t>
            </a:r>
          </a:p>
          <a:p>
            <a:pPr algn="ctr"/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Acts 8:22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9DFC24-876F-FA0E-963D-BA17039897F6}"/>
              </a:ext>
            </a:extLst>
          </p:cNvPr>
          <p:cNvSpPr/>
          <p:nvPr/>
        </p:nvSpPr>
        <p:spPr>
          <a:xfrm>
            <a:off x="851026" y="3886200"/>
            <a:ext cx="5257800" cy="25146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Confess Your Faults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James 5:16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1BCD2-EBF7-C301-C90A-F44512F2AB81}"/>
              </a:ext>
            </a:extLst>
          </p:cNvPr>
          <p:cNvSpPr/>
          <p:nvPr/>
        </p:nvSpPr>
        <p:spPr>
          <a:xfrm>
            <a:off x="3009225" y="-24143"/>
            <a:ext cx="61735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Spiritual State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C24C11-5D25-25B8-1E9C-35343F300369}"/>
              </a:ext>
            </a:extLst>
          </p:cNvPr>
          <p:cNvSpPr/>
          <p:nvPr/>
        </p:nvSpPr>
        <p:spPr>
          <a:xfrm>
            <a:off x="6484544" y="4000499"/>
            <a:ext cx="4815689" cy="2286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Be Restored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Galatians 6:1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Peter 2:21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56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Image result for where are you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111252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688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David</vt:lpstr>
      <vt:lpstr>Office Theme</vt:lpstr>
      <vt:lpstr>PowerPoint Presentation</vt:lpstr>
      <vt:lpstr>PowerPoint Presentation</vt:lpstr>
      <vt:lpstr>PowerPoint Presentation</vt:lpstr>
      <vt:lpstr>PowerPoint Presentation</vt:lpstr>
      <vt:lpstr>Unbeliever</vt:lpstr>
      <vt:lpstr>Believer</vt:lpstr>
      <vt:lpstr>Believer</vt:lpstr>
      <vt:lpstr>PowerPoint Presentation</vt:lpstr>
      <vt:lpstr>Penitent</vt:lpstr>
      <vt:lpstr>PowerPoint Presentation</vt:lpstr>
      <vt:lpstr>Saved</vt:lpstr>
      <vt:lpstr>PowerPoint Presentation</vt:lpstr>
      <vt:lpstr>Saved State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dakim</dc:creator>
  <cp:lastModifiedBy>Gailen Evans</cp:lastModifiedBy>
  <cp:revision>39</cp:revision>
  <dcterms:created xsi:type="dcterms:W3CDTF">2017-05-03T18:06:01Z</dcterms:created>
  <dcterms:modified xsi:type="dcterms:W3CDTF">2023-12-08T00:50:50Z</dcterms:modified>
</cp:coreProperties>
</file>